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28"/>
  </p:notesMasterIdLst>
  <p:sldIdLst>
    <p:sldId id="289" r:id="rId5"/>
    <p:sldId id="292" r:id="rId6"/>
    <p:sldId id="293" r:id="rId7"/>
    <p:sldId id="258" r:id="rId8"/>
    <p:sldId id="284" r:id="rId9"/>
    <p:sldId id="268" r:id="rId10"/>
    <p:sldId id="298" r:id="rId11"/>
    <p:sldId id="257" r:id="rId12"/>
    <p:sldId id="294" r:id="rId13"/>
    <p:sldId id="295" r:id="rId14"/>
    <p:sldId id="296" r:id="rId15"/>
    <p:sldId id="265" r:id="rId16"/>
    <p:sldId id="286" r:id="rId17"/>
    <p:sldId id="287" r:id="rId18"/>
    <p:sldId id="297" r:id="rId19"/>
    <p:sldId id="299" r:id="rId20"/>
    <p:sldId id="269" r:id="rId21"/>
    <p:sldId id="290" r:id="rId22"/>
    <p:sldId id="285" r:id="rId23"/>
    <p:sldId id="260" r:id="rId24"/>
    <p:sldId id="261" r:id="rId25"/>
    <p:sldId id="291" r:id="rId26"/>
    <p:sldId id="271" r:id="rId27"/>
  </p:sldIdLst>
  <p:sldSz cx="9144000" cy="5143500" type="screen16x9"/>
  <p:notesSz cx="6858000" cy="9144000"/>
  <p:embeddedFontLst>
    <p:embeddedFont>
      <p:font typeface="Montserrat SemiBold" panose="020B060402020202020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D68"/>
    <a:srgbClr val="00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4B8B0-744D-412D-9730-BA634567A5EF}" v="153" dt="2019-10-07T19:21:40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40" d="100"/>
          <a:sy n="140" d="100"/>
        </p:scale>
        <p:origin x="43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Papadopoulos" userId="1ee8986d-76da-42de-85c6-9785669d4a63" providerId="ADAL" clId="{2BD97433-D257-4A43-B97B-92C7C76C235E}"/>
    <pc:docChg chg="undo custSel addSld delSld modSld sldOrd">
      <pc:chgData name="Philip Papadopoulos" userId="1ee8986d-76da-42de-85c6-9785669d4a63" providerId="ADAL" clId="{2BD97433-D257-4A43-B97B-92C7C76C235E}" dt="2019-10-07T19:22:35.604" v="4893" actId="1076"/>
      <pc:docMkLst>
        <pc:docMk/>
      </pc:docMkLst>
      <pc:sldChg chg="del">
        <pc:chgData name="Philip Papadopoulos" userId="1ee8986d-76da-42de-85c6-9785669d4a63" providerId="ADAL" clId="{2BD97433-D257-4A43-B97B-92C7C76C235E}" dt="2019-10-03T17:16:31.927" v="518" actId="2696"/>
        <pc:sldMkLst>
          <pc:docMk/>
          <pc:sldMk cId="0" sldId="256"/>
        </pc:sldMkLst>
      </pc:sldChg>
      <pc:sldChg chg="delSp modSp ord">
        <pc:chgData name="Philip Papadopoulos" userId="1ee8986d-76da-42de-85c6-9785669d4a63" providerId="ADAL" clId="{2BD97433-D257-4A43-B97B-92C7C76C235E}" dt="2019-10-07T16:52:17.678" v="914" actId="1076"/>
        <pc:sldMkLst>
          <pc:docMk/>
          <pc:sldMk cId="4191900382" sldId="257"/>
        </pc:sldMkLst>
        <pc:spChg chg="mod">
          <ac:chgData name="Philip Papadopoulos" userId="1ee8986d-76da-42de-85c6-9785669d4a63" providerId="ADAL" clId="{2BD97433-D257-4A43-B97B-92C7C76C235E}" dt="2019-10-07T16:51:38.561" v="910" actId="20577"/>
          <ac:spMkLst>
            <pc:docMk/>
            <pc:sldMk cId="4191900382" sldId="257"/>
            <ac:spMk id="2" creationId="{9C7BFE7D-5A9E-4192-A12C-D9C45CA080EE}"/>
          </ac:spMkLst>
        </pc:spChg>
        <pc:spChg chg="del">
          <ac:chgData name="Philip Papadopoulos" userId="1ee8986d-76da-42de-85c6-9785669d4a63" providerId="ADAL" clId="{2BD97433-D257-4A43-B97B-92C7C76C235E}" dt="2019-10-07T16:51:28.801" v="908" actId="478"/>
          <ac:spMkLst>
            <pc:docMk/>
            <pc:sldMk cId="4191900382" sldId="257"/>
            <ac:spMk id="3" creationId="{99DE779C-8F1C-4808-9AB3-FEBC39F29C5A}"/>
          </ac:spMkLst>
        </pc:spChg>
        <pc:spChg chg="mod">
          <ac:chgData name="Philip Papadopoulos" userId="1ee8986d-76da-42de-85c6-9785669d4a63" providerId="ADAL" clId="{2BD97433-D257-4A43-B97B-92C7C76C235E}" dt="2019-10-07T16:52:17.678" v="914" actId="1076"/>
          <ac:spMkLst>
            <pc:docMk/>
            <pc:sldMk cId="4191900382" sldId="257"/>
            <ac:spMk id="4" creationId="{E5876AF4-51D1-4D1F-9139-95B0A0B0A96E}"/>
          </ac:spMkLst>
        </pc:spChg>
        <pc:spChg chg="mod">
          <ac:chgData name="Philip Papadopoulos" userId="1ee8986d-76da-42de-85c6-9785669d4a63" providerId="ADAL" clId="{2BD97433-D257-4A43-B97B-92C7C76C235E}" dt="2019-10-07T16:52:17.678" v="914" actId="1076"/>
          <ac:spMkLst>
            <pc:docMk/>
            <pc:sldMk cId="4191900382" sldId="257"/>
            <ac:spMk id="5" creationId="{CEB433CB-444C-45F1-BC51-97243478446C}"/>
          </ac:spMkLst>
        </pc:spChg>
        <pc:spChg chg="mod">
          <ac:chgData name="Philip Papadopoulos" userId="1ee8986d-76da-42de-85c6-9785669d4a63" providerId="ADAL" clId="{2BD97433-D257-4A43-B97B-92C7C76C235E}" dt="2019-10-07T16:52:17.678" v="914" actId="1076"/>
          <ac:spMkLst>
            <pc:docMk/>
            <pc:sldMk cId="4191900382" sldId="257"/>
            <ac:spMk id="6" creationId="{6B48473B-8323-4776-8E8A-F8FC6350747F}"/>
          </ac:spMkLst>
        </pc:spChg>
        <pc:spChg chg="mod">
          <ac:chgData name="Philip Papadopoulos" userId="1ee8986d-76da-42de-85c6-9785669d4a63" providerId="ADAL" clId="{2BD97433-D257-4A43-B97B-92C7C76C235E}" dt="2019-10-07T16:52:17.678" v="914" actId="1076"/>
          <ac:spMkLst>
            <pc:docMk/>
            <pc:sldMk cId="4191900382" sldId="257"/>
            <ac:spMk id="12" creationId="{F935782D-C174-41E0-9BDE-63185740D880}"/>
          </ac:spMkLst>
        </pc:spChg>
        <pc:spChg chg="mod">
          <ac:chgData name="Philip Papadopoulos" userId="1ee8986d-76da-42de-85c6-9785669d4a63" providerId="ADAL" clId="{2BD97433-D257-4A43-B97B-92C7C76C235E}" dt="2019-10-07T16:52:17.678" v="914" actId="1076"/>
          <ac:spMkLst>
            <pc:docMk/>
            <pc:sldMk cId="4191900382" sldId="257"/>
            <ac:spMk id="16" creationId="{B4A8E606-9B21-46CC-B441-B6C61B6CDD9E}"/>
          </ac:spMkLst>
        </pc:spChg>
        <pc:spChg chg="mod">
          <ac:chgData name="Philip Papadopoulos" userId="1ee8986d-76da-42de-85c6-9785669d4a63" providerId="ADAL" clId="{2BD97433-D257-4A43-B97B-92C7C76C235E}" dt="2019-10-07T16:52:17.678" v="914" actId="1076"/>
          <ac:spMkLst>
            <pc:docMk/>
            <pc:sldMk cId="4191900382" sldId="257"/>
            <ac:spMk id="19" creationId="{DCD3E7D2-DF2A-4FA0-99C2-8DBE786CADC2}"/>
          </ac:spMkLst>
        </pc:spChg>
        <pc:cxnChg chg="mod">
          <ac:chgData name="Philip Papadopoulos" userId="1ee8986d-76da-42de-85c6-9785669d4a63" providerId="ADAL" clId="{2BD97433-D257-4A43-B97B-92C7C76C235E}" dt="2019-10-07T16:52:17.678" v="914" actId="1076"/>
          <ac:cxnSpMkLst>
            <pc:docMk/>
            <pc:sldMk cId="4191900382" sldId="257"/>
            <ac:cxnSpMk id="8" creationId="{B8D428B1-7905-4632-98D0-0AEF57514FEE}"/>
          </ac:cxnSpMkLst>
        </pc:cxnChg>
        <pc:cxnChg chg="mod">
          <ac:chgData name="Philip Papadopoulos" userId="1ee8986d-76da-42de-85c6-9785669d4a63" providerId="ADAL" clId="{2BD97433-D257-4A43-B97B-92C7C76C235E}" dt="2019-10-07T16:52:17.678" v="914" actId="1076"/>
          <ac:cxnSpMkLst>
            <pc:docMk/>
            <pc:sldMk cId="4191900382" sldId="257"/>
            <ac:cxnSpMk id="10" creationId="{615D64E0-5A1E-4D25-AD8B-0268E3227E82}"/>
          </ac:cxnSpMkLst>
        </pc:cxnChg>
        <pc:cxnChg chg="mod">
          <ac:chgData name="Philip Papadopoulos" userId="1ee8986d-76da-42de-85c6-9785669d4a63" providerId="ADAL" clId="{2BD97433-D257-4A43-B97B-92C7C76C235E}" dt="2019-10-07T16:52:17.678" v="914" actId="1076"/>
          <ac:cxnSpMkLst>
            <pc:docMk/>
            <pc:sldMk cId="4191900382" sldId="257"/>
            <ac:cxnSpMk id="11" creationId="{B31E7342-305B-416D-A950-B4D9BC84BFFA}"/>
          </ac:cxnSpMkLst>
        </pc:cxnChg>
        <pc:cxnChg chg="mod">
          <ac:chgData name="Philip Papadopoulos" userId="1ee8986d-76da-42de-85c6-9785669d4a63" providerId="ADAL" clId="{2BD97433-D257-4A43-B97B-92C7C76C235E}" dt="2019-10-07T16:52:17.678" v="914" actId="1076"/>
          <ac:cxnSpMkLst>
            <pc:docMk/>
            <pc:sldMk cId="4191900382" sldId="257"/>
            <ac:cxnSpMk id="14" creationId="{BC4F5673-008A-45BE-95D4-CF000E0F6EB2}"/>
          </ac:cxnSpMkLst>
        </pc:cxnChg>
        <pc:cxnChg chg="mod">
          <ac:chgData name="Philip Papadopoulos" userId="1ee8986d-76da-42de-85c6-9785669d4a63" providerId="ADAL" clId="{2BD97433-D257-4A43-B97B-92C7C76C235E}" dt="2019-10-07T16:52:17.678" v="914" actId="1076"/>
          <ac:cxnSpMkLst>
            <pc:docMk/>
            <pc:sldMk cId="4191900382" sldId="257"/>
            <ac:cxnSpMk id="18" creationId="{A6365F0C-4397-4DEC-A3FB-F252AC517ECD}"/>
          </ac:cxnSpMkLst>
        </pc:cxnChg>
      </pc:sldChg>
      <pc:sldChg chg="addSp delSp modSp ord">
        <pc:chgData name="Philip Papadopoulos" userId="1ee8986d-76da-42de-85c6-9785669d4a63" providerId="ADAL" clId="{2BD97433-D257-4A43-B97B-92C7C76C235E}" dt="2019-10-07T16:49:15.667" v="878" actId="948"/>
        <pc:sldMkLst>
          <pc:docMk/>
          <pc:sldMk cId="2470144390" sldId="258"/>
        </pc:sldMkLst>
        <pc:spChg chg="del">
          <ac:chgData name="Philip Papadopoulos" userId="1ee8986d-76da-42de-85c6-9785669d4a63" providerId="ADAL" clId="{2BD97433-D257-4A43-B97B-92C7C76C235E}" dt="2019-10-03T17:03:20.885" v="1" actId="478"/>
          <ac:spMkLst>
            <pc:docMk/>
            <pc:sldMk cId="2470144390" sldId="258"/>
            <ac:spMk id="2" creationId="{70F8C760-129F-4644-BF86-B7543223082E}"/>
          </ac:spMkLst>
        </pc:spChg>
        <pc:spChg chg="mod">
          <ac:chgData name="Philip Papadopoulos" userId="1ee8986d-76da-42de-85c6-9785669d4a63" providerId="ADAL" clId="{2BD97433-D257-4A43-B97B-92C7C76C235E}" dt="2019-10-07T16:49:15.667" v="878" actId="948"/>
          <ac:spMkLst>
            <pc:docMk/>
            <pc:sldMk cId="2470144390" sldId="258"/>
            <ac:spMk id="3" creationId="{5EFA20A2-DB9D-4F12-8933-9BFFCF8A5356}"/>
          </ac:spMkLst>
        </pc:spChg>
        <pc:spChg chg="add mod">
          <ac:chgData name="Philip Papadopoulos" userId="1ee8986d-76da-42de-85c6-9785669d4a63" providerId="ADAL" clId="{2BD97433-D257-4A43-B97B-92C7C76C235E}" dt="2019-10-03T17:04:09.051" v="28" actId="20577"/>
          <ac:spMkLst>
            <pc:docMk/>
            <pc:sldMk cId="2470144390" sldId="258"/>
            <ac:spMk id="5" creationId="{F732D8E2-2DC5-4499-8C54-711963A1AD69}"/>
          </ac:spMkLst>
        </pc:spChg>
      </pc:sldChg>
      <pc:sldChg chg="modSp">
        <pc:chgData name="Philip Papadopoulos" userId="1ee8986d-76da-42de-85c6-9785669d4a63" providerId="ADAL" clId="{2BD97433-D257-4A43-B97B-92C7C76C235E}" dt="2019-10-07T19:05:52.760" v="4443" actId="1076"/>
        <pc:sldMkLst>
          <pc:docMk/>
          <pc:sldMk cId="1080187337" sldId="260"/>
        </pc:sldMkLst>
        <pc:spChg chg="mod">
          <ac:chgData name="Philip Papadopoulos" userId="1ee8986d-76da-42de-85c6-9785669d4a63" providerId="ADAL" clId="{2BD97433-D257-4A43-B97B-92C7C76C235E}" dt="2019-10-07T19:05:46.065" v="4442" actId="207"/>
          <ac:spMkLst>
            <pc:docMk/>
            <pc:sldMk cId="1080187337" sldId="260"/>
            <ac:spMk id="2" creationId="{6F62A046-AF69-2644-A49B-1E4CFACCD698}"/>
          </ac:spMkLst>
        </pc:spChg>
        <pc:picChg chg="mod">
          <ac:chgData name="Philip Papadopoulos" userId="1ee8986d-76da-42de-85c6-9785669d4a63" providerId="ADAL" clId="{2BD97433-D257-4A43-B97B-92C7C76C235E}" dt="2019-10-07T19:05:52.760" v="4443" actId="1076"/>
          <ac:picMkLst>
            <pc:docMk/>
            <pc:sldMk cId="1080187337" sldId="260"/>
            <ac:picMk id="7" creationId="{1ADC565E-773B-4946-93AC-ABEBA03DC389}"/>
          </ac:picMkLst>
        </pc:picChg>
      </pc:sldChg>
      <pc:sldChg chg="modSp">
        <pc:chgData name="Philip Papadopoulos" userId="1ee8986d-76da-42de-85c6-9785669d4a63" providerId="ADAL" clId="{2BD97433-D257-4A43-B97B-92C7C76C235E}" dt="2019-10-07T19:07:06.746" v="4494" actId="207"/>
        <pc:sldMkLst>
          <pc:docMk/>
          <pc:sldMk cId="2590633137" sldId="261"/>
        </pc:sldMkLst>
        <pc:spChg chg="mod">
          <ac:chgData name="Philip Papadopoulos" userId="1ee8986d-76da-42de-85c6-9785669d4a63" providerId="ADAL" clId="{2BD97433-D257-4A43-B97B-92C7C76C235E}" dt="2019-10-07T19:06:58.747" v="4493" actId="20577"/>
          <ac:spMkLst>
            <pc:docMk/>
            <pc:sldMk cId="2590633137" sldId="261"/>
            <ac:spMk id="2" creationId="{6F62A046-AF69-2644-A49B-1E4CFACCD698}"/>
          </ac:spMkLst>
        </pc:spChg>
        <pc:spChg chg="mod">
          <ac:chgData name="Philip Papadopoulos" userId="1ee8986d-76da-42de-85c6-9785669d4a63" providerId="ADAL" clId="{2BD97433-D257-4A43-B97B-92C7C76C235E}" dt="2019-10-07T19:07:06.746" v="4494" actId="207"/>
          <ac:spMkLst>
            <pc:docMk/>
            <pc:sldMk cId="2590633137" sldId="261"/>
            <ac:spMk id="6" creationId="{34E2CCF6-99A3-6740-B4A6-0F0E6A3C2A3E}"/>
          </ac:spMkLst>
        </pc:spChg>
      </pc:sldChg>
      <pc:sldChg chg="modSp">
        <pc:chgData name="Philip Papadopoulos" userId="1ee8986d-76da-42de-85c6-9785669d4a63" providerId="ADAL" clId="{2BD97433-D257-4A43-B97B-92C7C76C235E}" dt="2019-10-07T19:22:35.604" v="4893" actId="1076"/>
        <pc:sldMkLst>
          <pc:docMk/>
          <pc:sldMk cId="3540703610" sldId="265"/>
        </pc:sldMkLst>
        <pc:spChg chg="mod">
          <ac:chgData name="Philip Papadopoulos" userId="1ee8986d-76da-42de-85c6-9785669d4a63" providerId="ADAL" clId="{2BD97433-D257-4A43-B97B-92C7C76C235E}" dt="2019-10-07T19:22:35.604" v="4893" actId="1076"/>
          <ac:spMkLst>
            <pc:docMk/>
            <pc:sldMk cId="3540703610" sldId="265"/>
            <ac:spMk id="2" creationId="{6F62A046-AF69-2644-A49B-1E4CFACCD698}"/>
          </ac:spMkLst>
        </pc:spChg>
        <pc:spChg chg="mod">
          <ac:chgData name="Philip Papadopoulos" userId="1ee8986d-76da-42de-85c6-9785669d4a63" providerId="ADAL" clId="{2BD97433-D257-4A43-B97B-92C7C76C235E}" dt="2019-10-07T17:20:03.974" v="2308" actId="20577"/>
          <ac:spMkLst>
            <pc:docMk/>
            <pc:sldMk cId="3540703610" sldId="265"/>
            <ac:spMk id="4" creationId="{1F7CC5A5-72C1-6445-ACCB-0B0170AFB28B}"/>
          </ac:spMkLst>
        </pc:spChg>
        <pc:spChg chg="mod">
          <ac:chgData name="Philip Papadopoulos" userId="1ee8986d-76da-42de-85c6-9785669d4a63" providerId="ADAL" clId="{2BD97433-D257-4A43-B97B-92C7C76C235E}" dt="2019-10-07T17:20:44.170" v="2311" actId="6549"/>
          <ac:spMkLst>
            <pc:docMk/>
            <pc:sldMk cId="3540703610" sldId="265"/>
            <ac:spMk id="9" creationId="{77BBBA7C-4C37-0F44-B78C-A27E3DCA8230}"/>
          </ac:spMkLst>
        </pc:spChg>
        <pc:spChg chg="mod">
          <ac:chgData name="Philip Papadopoulos" userId="1ee8986d-76da-42de-85c6-9785669d4a63" providerId="ADAL" clId="{2BD97433-D257-4A43-B97B-92C7C76C235E}" dt="2019-10-07T17:20:36.411" v="2309" actId="6549"/>
          <ac:spMkLst>
            <pc:docMk/>
            <pc:sldMk cId="3540703610" sldId="265"/>
            <ac:spMk id="13" creationId="{9B303199-1C6C-BF47-A849-4D9FE508D31A}"/>
          </ac:spMkLst>
        </pc:spChg>
        <pc:spChg chg="mod">
          <ac:chgData name="Philip Papadopoulos" userId="1ee8986d-76da-42de-85c6-9785669d4a63" providerId="ADAL" clId="{2BD97433-D257-4A43-B97B-92C7C76C235E}" dt="2019-10-07T17:20:48.474" v="2312" actId="6549"/>
          <ac:spMkLst>
            <pc:docMk/>
            <pc:sldMk cId="3540703610" sldId="265"/>
            <ac:spMk id="44" creationId="{6BB3E233-B235-9948-AE7E-EBA571CB8FF8}"/>
          </ac:spMkLst>
        </pc:spChg>
        <pc:spChg chg="mod">
          <ac:chgData name="Philip Papadopoulos" userId="1ee8986d-76da-42de-85c6-9785669d4a63" providerId="ADAL" clId="{2BD97433-D257-4A43-B97B-92C7C76C235E}" dt="2019-10-07T17:20:40.714" v="2310" actId="6549"/>
          <ac:spMkLst>
            <pc:docMk/>
            <pc:sldMk cId="3540703610" sldId="265"/>
            <ac:spMk id="83" creationId="{21B09D8C-FE97-AE49-8528-98E020AB09A9}"/>
          </ac:spMkLst>
        </pc:spChg>
      </pc:sldChg>
      <pc:sldChg chg="addSp delSp modSp ord">
        <pc:chgData name="Philip Papadopoulos" userId="1ee8986d-76da-42de-85c6-9785669d4a63" providerId="ADAL" clId="{2BD97433-D257-4A43-B97B-92C7C76C235E}" dt="2019-10-07T16:50:56.030" v="906" actId="207"/>
        <pc:sldMkLst>
          <pc:docMk/>
          <pc:sldMk cId="238527529" sldId="268"/>
        </pc:sldMkLst>
        <pc:spChg chg="del">
          <ac:chgData name="Philip Papadopoulos" userId="1ee8986d-76da-42de-85c6-9785669d4a63" providerId="ADAL" clId="{2BD97433-D257-4A43-B97B-92C7C76C235E}" dt="2019-10-03T18:15:42.151" v="556" actId="478"/>
          <ac:spMkLst>
            <pc:docMk/>
            <pc:sldMk cId="238527529" sldId="268"/>
            <ac:spMk id="2" creationId="{2CAFD66F-66C5-4E05-9AC0-1F752EB4C2B7}"/>
          </ac:spMkLst>
        </pc:spChg>
        <pc:spChg chg="mod">
          <ac:chgData name="Philip Papadopoulos" userId="1ee8986d-76da-42de-85c6-9785669d4a63" providerId="ADAL" clId="{2BD97433-D257-4A43-B97B-92C7C76C235E}" dt="2019-10-03T18:18:02.770" v="604" actId="1076"/>
          <ac:spMkLst>
            <pc:docMk/>
            <pc:sldMk cId="238527529" sldId="268"/>
            <ac:spMk id="8" creationId="{A95BDC25-C616-4DEF-9523-C0D726E5318E}"/>
          </ac:spMkLst>
        </pc:spChg>
        <pc:spChg chg="add mod">
          <ac:chgData name="Philip Papadopoulos" userId="1ee8986d-76da-42de-85c6-9785669d4a63" providerId="ADAL" clId="{2BD97433-D257-4A43-B97B-92C7C76C235E}" dt="2019-10-03T18:16:09.940" v="586" actId="20577"/>
          <ac:spMkLst>
            <pc:docMk/>
            <pc:sldMk cId="238527529" sldId="268"/>
            <ac:spMk id="10" creationId="{ED749242-4FB8-4EE4-B003-4298829A149D}"/>
          </ac:spMkLst>
        </pc:spChg>
        <pc:spChg chg="mod">
          <ac:chgData name="Philip Papadopoulos" userId="1ee8986d-76da-42de-85c6-9785669d4a63" providerId="ADAL" clId="{2BD97433-D257-4A43-B97B-92C7C76C235E}" dt="2019-10-03T18:17:57.199" v="603" actId="1076"/>
          <ac:spMkLst>
            <pc:docMk/>
            <pc:sldMk cId="238527529" sldId="268"/>
            <ac:spMk id="11" creationId="{EC3D52CF-B4A2-43A9-82C7-CF4576574E93}"/>
          </ac:spMkLst>
        </pc:spChg>
        <pc:spChg chg="mod">
          <ac:chgData name="Philip Papadopoulos" userId="1ee8986d-76da-42de-85c6-9785669d4a63" providerId="ADAL" clId="{2BD97433-D257-4A43-B97B-92C7C76C235E}" dt="2019-10-07T16:50:56.030" v="906" actId="207"/>
          <ac:spMkLst>
            <pc:docMk/>
            <pc:sldMk cId="238527529" sldId="268"/>
            <ac:spMk id="12" creationId="{C2D666EE-1C2E-4EB9-B47F-78537F549782}"/>
          </ac:spMkLst>
        </pc:spChg>
        <pc:spChg chg="mod">
          <ac:chgData name="Philip Papadopoulos" userId="1ee8986d-76da-42de-85c6-9785669d4a63" providerId="ADAL" clId="{2BD97433-D257-4A43-B97B-92C7C76C235E}" dt="2019-10-03T18:18:59.460" v="614" actId="208"/>
          <ac:spMkLst>
            <pc:docMk/>
            <pc:sldMk cId="238527529" sldId="268"/>
            <ac:spMk id="13" creationId="{1124065E-0A39-4BDF-9452-B0334AF8FAFC}"/>
          </ac:spMkLst>
        </pc:spChg>
        <pc:spChg chg="mod">
          <ac:chgData name="Philip Papadopoulos" userId="1ee8986d-76da-42de-85c6-9785669d4a63" providerId="ADAL" clId="{2BD97433-D257-4A43-B97B-92C7C76C235E}" dt="2019-10-03T18:24:08.129" v="806" actId="1076"/>
          <ac:spMkLst>
            <pc:docMk/>
            <pc:sldMk cId="238527529" sldId="268"/>
            <ac:spMk id="23" creationId="{04EDC3E0-4457-4AF9-B359-A6CD3FE14C5C}"/>
          </ac:spMkLst>
        </pc:spChg>
        <pc:spChg chg="mod">
          <ac:chgData name="Philip Papadopoulos" userId="1ee8986d-76da-42de-85c6-9785669d4a63" providerId="ADAL" clId="{2BD97433-D257-4A43-B97B-92C7C76C235E}" dt="2019-10-03T18:24:00.789" v="804" actId="1076"/>
          <ac:spMkLst>
            <pc:docMk/>
            <pc:sldMk cId="238527529" sldId="268"/>
            <ac:spMk id="31" creationId="{58B2BB74-84C0-43C5-836E-393516A78078}"/>
          </ac:spMkLst>
        </pc:spChg>
        <pc:picChg chg="mod">
          <ac:chgData name="Philip Papadopoulos" userId="1ee8986d-76da-42de-85c6-9785669d4a63" providerId="ADAL" clId="{2BD97433-D257-4A43-B97B-92C7C76C235E}" dt="2019-10-03T18:20:05.899" v="623" actId="1076"/>
          <ac:picMkLst>
            <pc:docMk/>
            <pc:sldMk cId="238527529" sldId="268"/>
            <ac:picMk id="3" creationId="{822CB6BC-4B37-4121-9DF9-3C69731BB08D}"/>
          </ac:picMkLst>
        </pc:picChg>
        <pc:picChg chg="mod">
          <ac:chgData name="Philip Papadopoulos" userId="1ee8986d-76da-42de-85c6-9785669d4a63" providerId="ADAL" clId="{2BD97433-D257-4A43-B97B-92C7C76C235E}" dt="2019-10-03T18:17:52.641" v="602" actId="1076"/>
          <ac:picMkLst>
            <pc:docMk/>
            <pc:sldMk cId="238527529" sldId="268"/>
            <ac:picMk id="6" creationId="{E4627D39-B751-4417-997A-690F7537BFD0}"/>
          </ac:picMkLst>
        </pc:picChg>
        <pc:picChg chg="mod">
          <ac:chgData name="Philip Papadopoulos" userId="1ee8986d-76da-42de-85c6-9785669d4a63" providerId="ADAL" clId="{2BD97433-D257-4A43-B97B-92C7C76C235E}" dt="2019-10-03T18:18:06.986" v="605" actId="1076"/>
          <ac:picMkLst>
            <pc:docMk/>
            <pc:sldMk cId="238527529" sldId="268"/>
            <ac:picMk id="1026" creationId="{CBB8F1B3-1CC8-4304-BC37-DAC494DC54AF}"/>
          </ac:picMkLst>
        </pc:picChg>
        <pc:picChg chg="mod">
          <ac:chgData name="Philip Papadopoulos" userId="1ee8986d-76da-42de-85c6-9785669d4a63" providerId="ADAL" clId="{2BD97433-D257-4A43-B97B-92C7C76C235E}" dt="2019-10-03T18:24:11.732" v="807" actId="1076"/>
          <ac:picMkLst>
            <pc:docMk/>
            <pc:sldMk cId="238527529" sldId="268"/>
            <ac:picMk id="1028" creationId="{E6927536-2661-429F-8722-0D80BBF606A0}"/>
          </ac:picMkLst>
        </pc:picChg>
        <pc:picChg chg="mod">
          <ac:chgData name="Philip Papadopoulos" userId="1ee8986d-76da-42de-85c6-9785669d4a63" providerId="ADAL" clId="{2BD97433-D257-4A43-B97B-92C7C76C235E}" dt="2019-10-03T18:23:53.917" v="803" actId="1076"/>
          <ac:picMkLst>
            <pc:docMk/>
            <pc:sldMk cId="238527529" sldId="268"/>
            <ac:picMk id="1030" creationId="{235B82B5-3E98-4AC5-AAC2-0BCFB17A27D9}"/>
          </ac:picMkLst>
        </pc:picChg>
        <pc:cxnChg chg="mod">
          <ac:chgData name="Philip Papadopoulos" userId="1ee8986d-76da-42de-85c6-9785669d4a63" providerId="ADAL" clId="{2BD97433-D257-4A43-B97B-92C7C76C235E}" dt="2019-10-03T18:18:18.420" v="607" actId="14100"/>
          <ac:cxnSpMkLst>
            <pc:docMk/>
            <pc:sldMk cId="238527529" sldId="268"/>
            <ac:cxnSpMk id="7" creationId="{06630E83-A6D2-47FC-B6DB-69503C1F17E9}"/>
          </ac:cxnSpMkLst>
        </pc:cxnChg>
        <pc:cxnChg chg="del mod">
          <ac:chgData name="Philip Papadopoulos" userId="1ee8986d-76da-42de-85c6-9785669d4a63" providerId="ADAL" clId="{2BD97433-D257-4A43-B97B-92C7C76C235E}" dt="2019-10-03T18:18:24.506" v="608" actId="478"/>
          <ac:cxnSpMkLst>
            <pc:docMk/>
            <pc:sldMk cId="238527529" sldId="268"/>
            <ac:cxnSpMk id="9" creationId="{1F9674A7-2B2D-4EAA-BFD7-60FACFFD960A}"/>
          </ac:cxnSpMkLst>
        </pc:cxnChg>
        <pc:cxnChg chg="mod">
          <ac:chgData name="Philip Papadopoulos" userId="1ee8986d-76da-42de-85c6-9785669d4a63" providerId="ADAL" clId="{2BD97433-D257-4A43-B97B-92C7C76C235E}" dt="2019-10-03T18:17:52.641" v="602" actId="1076"/>
          <ac:cxnSpMkLst>
            <pc:docMk/>
            <pc:sldMk cId="238527529" sldId="268"/>
            <ac:cxnSpMk id="15" creationId="{A1A7B7D0-407A-49AD-88A2-2A32A177DB9F}"/>
          </ac:cxnSpMkLst>
        </pc:cxnChg>
        <pc:cxnChg chg="mod">
          <ac:chgData name="Philip Papadopoulos" userId="1ee8986d-76da-42de-85c6-9785669d4a63" providerId="ADAL" clId="{2BD97433-D257-4A43-B97B-92C7C76C235E}" dt="2019-10-03T18:18:06.986" v="605" actId="1076"/>
          <ac:cxnSpMkLst>
            <pc:docMk/>
            <pc:sldMk cId="238527529" sldId="268"/>
            <ac:cxnSpMk id="17" creationId="{306FF2FB-9735-48AE-BF39-309952B992A3}"/>
          </ac:cxnSpMkLst>
        </pc:cxnChg>
        <pc:cxnChg chg="mod">
          <ac:chgData name="Philip Papadopoulos" userId="1ee8986d-76da-42de-85c6-9785669d4a63" providerId="ADAL" clId="{2BD97433-D257-4A43-B97B-92C7C76C235E}" dt="2019-10-03T18:24:08.129" v="806" actId="1076"/>
          <ac:cxnSpMkLst>
            <pc:docMk/>
            <pc:sldMk cId="238527529" sldId="268"/>
            <ac:cxnSpMk id="19" creationId="{151942D6-9DB3-471E-864C-16D0C447A635}"/>
          </ac:cxnSpMkLst>
        </pc:cxnChg>
        <pc:cxnChg chg="mod">
          <ac:chgData name="Philip Papadopoulos" userId="1ee8986d-76da-42de-85c6-9785669d4a63" providerId="ADAL" clId="{2BD97433-D257-4A43-B97B-92C7C76C235E}" dt="2019-10-03T18:20:05.899" v="623" actId="1076"/>
          <ac:cxnSpMkLst>
            <pc:docMk/>
            <pc:sldMk cId="238527529" sldId="268"/>
            <ac:cxnSpMk id="21" creationId="{B6F6797C-2E64-404F-8B74-E69230AE533E}"/>
          </ac:cxnSpMkLst>
        </pc:cxnChg>
        <pc:cxnChg chg="mod">
          <ac:chgData name="Philip Papadopoulos" userId="1ee8986d-76da-42de-85c6-9785669d4a63" providerId="ADAL" clId="{2BD97433-D257-4A43-B97B-92C7C76C235E}" dt="2019-10-03T18:24:00.789" v="804" actId="1076"/>
          <ac:cxnSpMkLst>
            <pc:docMk/>
            <pc:sldMk cId="238527529" sldId="268"/>
            <ac:cxnSpMk id="32" creationId="{27AA4F1C-A982-4900-94B8-6BD32E63A9A0}"/>
          </ac:cxnSpMkLst>
        </pc:cxnChg>
      </pc:sldChg>
      <pc:sldChg chg="addSp modSp ord">
        <pc:chgData name="Philip Papadopoulos" userId="1ee8986d-76da-42de-85c6-9785669d4a63" providerId="ADAL" clId="{2BD97433-D257-4A43-B97B-92C7C76C235E}" dt="2019-10-07T19:17:23.267" v="4840" actId="1076"/>
        <pc:sldMkLst>
          <pc:docMk/>
          <pc:sldMk cId="2856152309" sldId="269"/>
        </pc:sldMkLst>
        <pc:spChg chg="mod">
          <ac:chgData name="Philip Papadopoulos" userId="1ee8986d-76da-42de-85c6-9785669d4a63" providerId="ADAL" clId="{2BD97433-D257-4A43-B97B-92C7C76C235E}" dt="2019-10-07T19:17:14.417" v="4837" actId="1076"/>
          <ac:spMkLst>
            <pc:docMk/>
            <pc:sldMk cId="2856152309" sldId="269"/>
            <ac:spMk id="5" creationId="{A04827DA-839C-417F-804B-88EB43AC96D4}"/>
          </ac:spMkLst>
        </pc:spChg>
        <pc:spChg chg="mod">
          <ac:chgData name="Philip Papadopoulos" userId="1ee8986d-76da-42de-85c6-9785669d4a63" providerId="ADAL" clId="{2BD97433-D257-4A43-B97B-92C7C76C235E}" dt="2019-10-07T19:17:17.453" v="4838" actId="1076"/>
          <ac:spMkLst>
            <pc:docMk/>
            <pc:sldMk cId="2856152309" sldId="269"/>
            <ac:spMk id="6" creationId="{15FAA02A-6E44-4776-A593-F63A00808150}"/>
          </ac:spMkLst>
        </pc:spChg>
        <pc:picChg chg="add mod">
          <ac:chgData name="Philip Papadopoulos" userId="1ee8986d-76da-42de-85c6-9785669d4a63" providerId="ADAL" clId="{2BD97433-D257-4A43-B97B-92C7C76C235E}" dt="2019-10-07T19:17:23.267" v="4840" actId="1076"/>
          <ac:picMkLst>
            <pc:docMk/>
            <pc:sldMk cId="2856152309" sldId="269"/>
            <ac:picMk id="3074" creationId="{F3F4D881-E905-4CF8-BF31-A92299F5AE4C}"/>
          </ac:picMkLst>
        </pc:picChg>
        <pc:picChg chg="add mod">
          <ac:chgData name="Philip Papadopoulos" userId="1ee8986d-76da-42de-85c6-9785669d4a63" providerId="ADAL" clId="{2BD97433-D257-4A43-B97B-92C7C76C235E}" dt="2019-10-07T19:17:20.607" v="4839" actId="1076"/>
          <ac:picMkLst>
            <pc:docMk/>
            <pc:sldMk cId="2856152309" sldId="269"/>
            <ac:picMk id="3076" creationId="{1514F417-C131-4453-9FAB-0DA6D04FC56C}"/>
          </ac:picMkLst>
        </pc:picChg>
      </pc:sldChg>
      <pc:sldChg chg="modSp">
        <pc:chgData name="Philip Papadopoulos" userId="1ee8986d-76da-42de-85c6-9785669d4a63" providerId="ADAL" clId="{2BD97433-D257-4A43-B97B-92C7C76C235E}" dt="2019-10-07T19:09:15.654" v="4537" actId="20577"/>
        <pc:sldMkLst>
          <pc:docMk/>
          <pc:sldMk cId="2211839854" sldId="271"/>
        </pc:sldMkLst>
        <pc:spChg chg="mod">
          <ac:chgData name="Philip Papadopoulos" userId="1ee8986d-76da-42de-85c6-9785669d4a63" providerId="ADAL" clId="{2BD97433-D257-4A43-B97B-92C7C76C235E}" dt="2019-10-07T19:08:15.991" v="4507" actId="120"/>
          <ac:spMkLst>
            <pc:docMk/>
            <pc:sldMk cId="2211839854" sldId="271"/>
            <ac:spMk id="2" creationId="{6F62A046-AF69-2644-A49B-1E4CFACCD698}"/>
          </ac:spMkLst>
        </pc:spChg>
        <pc:spChg chg="mod">
          <ac:chgData name="Philip Papadopoulos" userId="1ee8986d-76da-42de-85c6-9785669d4a63" providerId="ADAL" clId="{2BD97433-D257-4A43-B97B-92C7C76C235E}" dt="2019-10-07T19:08:20.393" v="4508" actId="1076"/>
          <ac:spMkLst>
            <pc:docMk/>
            <pc:sldMk cId="2211839854" sldId="271"/>
            <ac:spMk id="3" creationId="{D3DAAAF4-E326-B249-A555-3F046486EA4A}"/>
          </ac:spMkLst>
        </pc:spChg>
        <pc:spChg chg="mod">
          <ac:chgData name="Philip Papadopoulos" userId="1ee8986d-76da-42de-85c6-9785669d4a63" providerId="ADAL" clId="{2BD97433-D257-4A43-B97B-92C7C76C235E}" dt="2019-10-07T19:09:15.654" v="4537" actId="20577"/>
          <ac:spMkLst>
            <pc:docMk/>
            <pc:sldMk cId="2211839854" sldId="271"/>
            <ac:spMk id="5" creationId="{273ED492-8BA0-764D-AA5D-D2E948F8AF44}"/>
          </ac:spMkLst>
        </pc:spChg>
        <pc:spChg chg="mod">
          <ac:chgData name="Philip Papadopoulos" userId="1ee8986d-76da-42de-85c6-9785669d4a63" providerId="ADAL" clId="{2BD97433-D257-4A43-B97B-92C7C76C235E}" dt="2019-10-07T19:08:51.411" v="4515" actId="403"/>
          <ac:spMkLst>
            <pc:docMk/>
            <pc:sldMk cId="2211839854" sldId="271"/>
            <ac:spMk id="6" creationId="{18C298F6-472F-9649-8395-7082A213DB4C}"/>
          </ac:spMkLst>
        </pc:spChg>
      </pc:sldChg>
      <pc:sldChg chg="addSp delSp modSp ord">
        <pc:chgData name="Philip Papadopoulos" userId="1ee8986d-76da-42de-85c6-9785669d4a63" providerId="ADAL" clId="{2BD97433-D257-4A43-B97B-92C7C76C235E}" dt="2019-10-07T19:18:31.798" v="4882" actId="20577"/>
        <pc:sldMkLst>
          <pc:docMk/>
          <pc:sldMk cId="1911318234" sldId="284"/>
        </pc:sldMkLst>
        <pc:spChg chg="add mod">
          <ac:chgData name="Philip Papadopoulos" userId="1ee8986d-76da-42de-85c6-9785669d4a63" providerId="ADAL" clId="{2BD97433-D257-4A43-B97B-92C7C76C235E}" dt="2019-10-03T17:06:12.890" v="115" actId="115"/>
          <ac:spMkLst>
            <pc:docMk/>
            <pc:sldMk cId="1911318234" sldId="284"/>
            <ac:spMk id="3" creationId="{7435D585-B20D-4E79-BAED-06CB241FB1BD}"/>
          </ac:spMkLst>
        </pc:spChg>
        <pc:spChg chg="del">
          <ac:chgData name="Philip Papadopoulos" userId="1ee8986d-76da-42de-85c6-9785669d4a63" providerId="ADAL" clId="{2BD97433-D257-4A43-B97B-92C7C76C235E}" dt="2019-10-03T17:04:32.863" v="30" actId="478"/>
          <ac:spMkLst>
            <pc:docMk/>
            <pc:sldMk cId="1911318234" sldId="284"/>
            <ac:spMk id="4" creationId="{164D75B3-D784-4CC2-B128-B368B9C5F0F3}"/>
          </ac:spMkLst>
        </pc:spChg>
        <pc:spChg chg="mod">
          <ac:chgData name="Philip Papadopoulos" userId="1ee8986d-76da-42de-85c6-9785669d4a63" providerId="ADAL" clId="{2BD97433-D257-4A43-B97B-92C7C76C235E}" dt="2019-10-07T19:18:31.798" v="4882" actId="20577"/>
          <ac:spMkLst>
            <pc:docMk/>
            <pc:sldMk cId="1911318234" sldId="284"/>
            <ac:spMk id="5" creationId="{D9076D2D-7F48-40CA-BDB5-EDC7B433184B}"/>
          </ac:spMkLst>
        </pc:spChg>
        <pc:spChg chg="add del mod">
          <ac:chgData name="Philip Papadopoulos" userId="1ee8986d-76da-42de-85c6-9785669d4a63" providerId="ADAL" clId="{2BD97433-D257-4A43-B97B-92C7C76C235E}" dt="2019-10-03T17:06:00.281" v="114"/>
          <ac:spMkLst>
            <pc:docMk/>
            <pc:sldMk cId="1911318234" sldId="284"/>
            <ac:spMk id="6" creationId="{38223347-D4A1-4166-94C0-64B1955702F8}"/>
          </ac:spMkLst>
        </pc:spChg>
      </pc:sldChg>
      <pc:sldChg chg="modSp">
        <pc:chgData name="Philip Papadopoulos" userId="1ee8986d-76da-42de-85c6-9785669d4a63" providerId="ADAL" clId="{2BD97433-D257-4A43-B97B-92C7C76C235E}" dt="2019-10-07T19:05:24.938" v="4440" actId="1076"/>
        <pc:sldMkLst>
          <pc:docMk/>
          <pc:sldMk cId="2605947885" sldId="285"/>
        </pc:sldMkLst>
        <pc:spChg chg="mod">
          <ac:chgData name="Philip Papadopoulos" userId="1ee8986d-76da-42de-85c6-9785669d4a63" providerId="ADAL" clId="{2BD97433-D257-4A43-B97B-92C7C76C235E}" dt="2019-10-07T19:05:16.768" v="4439" actId="1076"/>
          <ac:spMkLst>
            <pc:docMk/>
            <pc:sldMk cId="2605947885" sldId="285"/>
            <ac:spMk id="2" creationId="{6F62A046-AF69-2644-A49B-1E4CFACCD698}"/>
          </ac:spMkLst>
        </pc:spChg>
        <pc:spChg chg="mod">
          <ac:chgData name="Philip Papadopoulos" userId="1ee8986d-76da-42de-85c6-9785669d4a63" providerId="ADAL" clId="{2BD97433-D257-4A43-B97B-92C7C76C235E}" dt="2019-10-07T19:05:24.938" v="4440" actId="1076"/>
          <ac:spMkLst>
            <pc:docMk/>
            <pc:sldMk cId="2605947885" sldId="285"/>
            <ac:spMk id="3" creationId="{2C841D74-36B1-4275-84D3-338E8D0AA8D8}"/>
          </ac:spMkLst>
        </pc:spChg>
        <pc:spChg chg="mod">
          <ac:chgData name="Philip Papadopoulos" userId="1ee8986d-76da-42de-85c6-9785669d4a63" providerId="ADAL" clId="{2BD97433-D257-4A43-B97B-92C7C76C235E}" dt="2019-10-07T19:05:24.938" v="4440" actId="1076"/>
          <ac:spMkLst>
            <pc:docMk/>
            <pc:sldMk cId="2605947885" sldId="285"/>
            <ac:spMk id="4" creationId="{EB08999B-880E-7345-A8FA-D61573902F46}"/>
          </ac:spMkLst>
        </pc:spChg>
        <pc:spChg chg="mod">
          <ac:chgData name="Philip Papadopoulos" userId="1ee8986d-76da-42de-85c6-9785669d4a63" providerId="ADAL" clId="{2BD97433-D257-4A43-B97B-92C7C76C235E}" dt="2019-10-07T19:05:24.938" v="4440" actId="1076"/>
          <ac:spMkLst>
            <pc:docMk/>
            <pc:sldMk cId="2605947885" sldId="285"/>
            <ac:spMk id="5" creationId="{21564F84-7A52-469F-B6D6-C533C68062BF}"/>
          </ac:spMkLst>
        </pc:spChg>
        <pc:spChg chg="mod">
          <ac:chgData name="Philip Papadopoulos" userId="1ee8986d-76da-42de-85c6-9785669d4a63" providerId="ADAL" clId="{2BD97433-D257-4A43-B97B-92C7C76C235E}" dt="2019-10-07T19:05:24.938" v="4440" actId="1076"/>
          <ac:spMkLst>
            <pc:docMk/>
            <pc:sldMk cId="2605947885" sldId="285"/>
            <ac:spMk id="6" creationId="{DC531EFD-701D-4310-8A27-CA4E55556088}"/>
          </ac:spMkLst>
        </pc:spChg>
        <pc:spChg chg="mod">
          <ac:chgData name="Philip Papadopoulos" userId="1ee8986d-76da-42de-85c6-9785669d4a63" providerId="ADAL" clId="{2BD97433-D257-4A43-B97B-92C7C76C235E}" dt="2019-10-07T19:05:24.938" v="4440" actId="1076"/>
          <ac:spMkLst>
            <pc:docMk/>
            <pc:sldMk cId="2605947885" sldId="285"/>
            <ac:spMk id="7" creationId="{9739340C-D2B2-46E8-BB71-09C0E174681C}"/>
          </ac:spMkLst>
        </pc:spChg>
      </pc:sldChg>
      <pc:sldChg chg="modSp">
        <pc:chgData name="Philip Papadopoulos" userId="1ee8986d-76da-42de-85c6-9785669d4a63" providerId="ADAL" clId="{2BD97433-D257-4A43-B97B-92C7C76C235E}" dt="2019-10-07T17:27:00.889" v="2365" actId="13926"/>
        <pc:sldMkLst>
          <pc:docMk/>
          <pc:sldMk cId="25025328" sldId="286"/>
        </pc:sldMkLst>
        <pc:spChg chg="mod">
          <ac:chgData name="Philip Papadopoulos" userId="1ee8986d-76da-42de-85c6-9785669d4a63" providerId="ADAL" clId="{2BD97433-D257-4A43-B97B-92C7C76C235E}" dt="2019-10-07T17:21:13.669" v="2314" actId="207"/>
          <ac:spMkLst>
            <pc:docMk/>
            <pc:sldMk cId="25025328" sldId="286"/>
            <ac:spMk id="2" creationId="{6F62A046-AF69-2644-A49B-1E4CFACCD698}"/>
          </ac:spMkLst>
        </pc:spChg>
        <pc:spChg chg="mod">
          <ac:chgData name="Philip Papadopoulos" userId="1ee8986d-76da-42de-85c6-9785669d4a63" providerId="ADAL" clId="{2BD97433-D257-4A43-B97B-92C7C76C235E}" dt="2019-10-07T17:26:30.316" v="2360" actId="1076"/>
          <ac:spMkLst>
            <pc:docMk/>
            <pc:sldMk cId="25025328" sldId="286"/>
            <ac:spMk id="4" creationId="{1F7CC5A5-72C1-6445-ACCB-0B0170AFB28B}"/>
          </ac:spMkLst>
        </pc:spChg>
        <pc:spChg chg="mod">
          <ac:chgData name="Philip Papadopoulos" userId="1ee8986d-76da-42de-85c6-9785669d4a63" providerId="ADAL" clId="{2BD97433-D257-4A43-B97B-92C7C76C235E}" dt="2019-10-07T17:27:00.889" v="2365" actId="13926"/>
          <ac:spMkLst>
            <pc:docMk/>
            <pc:sldMk cId="25025328" sldId="286"/>
            <ac:spMk id="6" creationId="{537FA084-1561-2A42-A4F1-90344201B3F8}"/>
          </ac:spMkLst>
        </pc:spChg>
        <pc:spChg chg="mod">
          <ac:chgData name="Philip Papadopoulos" userId="1ee8986d-76da-42de-85c6-9785669d4a63" providerId="ADAL" clId="{2BD97433-D257-4A43-B97B-92C7C76C235E}" dt="2019-10-07T17:23:26.040" v="2333" actId="6549"/>
          <ac:spMkLst>
            <pc:docMk/>
            <pc:sldMk cId="25025328" sldId="286"/>
            <ac:spMk id="9" creationId="{F661256A-38E2-1544-85E6-E3C62D7D0E6D}"/>
          </ac:spMkLst>
        </pc:spChg>
        <pc:spChg chg="mod">
          <ac:chgData name="Philip Papadopoulos" userId="1ee8986d-76da-42de-85c6-9785669d4a63" providerId="ADAL" clId="{2BD97433-D257-4A43-B97B-92C7C76C235E}" dt="2019-10-07T17:23:19.400" v="2332" actId="6549"/>
          <ac:spMkLst>
            <pc:docMk/>
            <pc:sldMk cId="25025328" sldId="286"/>
            <ac:spMk id="83" creationId="{4AEE3AFE-8F60-2843-BA6F-BA9F4EB2B49D}"/>
          </ac:spMkLst>
        </pc:spChg>
      </pc:sldChg>
      <pc:sldChg chg="modSp">
        <pc:chgData name="Philip Papadopoulos" userId="1ee8986d-76da-42de-85c6-9785669d4a63" providerId="ADAL" clId="{2BD97433-D257-4A43-B97B-92C7C76C235E}" dt="2019-10-07T17:25:33.776" v="2352" actId="207"/>
        <pc:sldMkLst>
          <pc:docMk/>
          <pc:sldMk cId="3601353151" sldId="287"/>
        </pc:sldMkLst>
        <pc:spChg chg="mod">
          <ac:chgData name="Philip Papadopoulos" userId="1ee8986d-76da-42de-85c6-9785669d4a63" providerId="ADAL" clId="{2BD97433-D257-4A43-B97B-92C7C76C235E}" dt="2019-10-07T17:23:56.590" v="2338" actId="207"/>
          <ac:spMkLst>
            <pc:docMk/>
            <pc:sldMk cId="3601353151" sldId="287"/>
            <ac:spMk id="2" creationId="{6F62A046-AF69-2644-A49B-1E4CFACCD698}"/>
          </ac:spMkLst>
        </pc:spChg>
        <pc:spChg chg="mod">
          <ac:chgData name="Philip Papadopoulos" userId="1ee8986d-76da-42de-85c6-9785669d4a63" providerId="ADAL" clId="{2BD97433-D257-4A43-B97B-92C7C76C235E}" dt="2019-10-07T17:25:05.801" v="2350" actId="6549"/>
          <ac:spMkLst>
            <pc:docMk/>
            <pc:sldMk cId="3601353151" sldId="287"/>
            <ac:spMk id="3" creationId="{5B3D0380-D6ED-4540-98F3-F37A37D00983}"/>
          </ac:spMkLst>
        </pc:spChg>
        <pc:spChg chg="mod">
          <ac:chgData name="Philip Papadopoulos" userId="1ee8986d-76da-42de-85c6-9785669d4a63" providerId="ADAL" clId="{2BD97433-D257-4A43-B97B-92C7C76C235E}" dt="2019-10-07T17:25:33.776" v="2352" actId="207"/>
          <ac:spMkLst>
            <pc:docMk/>
            <pc:sldMk cId="3601353151" sldId="287"/>
            <ac:spMk id="4" creationId="{1F7CC5A5-72C1-6445-ACCB-0B0170AFB28B}"/>
          </ac:spMkLst>
        </pc:spChg>
        <pc:picChg chg="mod">
          <ac:chgData name="Philip Papadopoulos" userId="1ee8986d-76da-42de-85c6-9785669d4a63" providerId="ADAL" clId="{2BD97433-D257-4A43-B97B-92C7C76C235E}" dt="2019-10-07T17:25:02.042" v="2349" actId="1076"/>
          <ac:picMkLst>
            <pc:docMk/>
            <pc:sldMk cId="3601353151" sldId="287"/>
            <ac:picMk id="5" creationId="{9FD77A14-AC22-5B44-8F0F-C7E62225746E}"/>
          </ac:picMkLst>
        </pc:picChg>
      </pc:sldChg>
      <pc:sldChg chg="del">
        <pc:chgData name="Philip Papadopoulos" userId="1ee8986d-76da-42de-85c6-9785669d4a63" providerId="ADAL" clId="{2BD97433-D257-4A43-B97B-92C7C76C235E}" dt="2019-10-07T19:07:39.514" v="4495" actId="2696"/>
        <pc:sldMkLst>
          <pc:docMk/>
          <pc:sldMk cId="2187946166" sldId="288"/>
        </pc:sldMkLst>
      </pc:sldChg>
      <pc:sldChg chg="modSp">
        <pc:chgData name="Philip Papadopoulos" userId="1ee8986d-76da-42de-85c6-9785669d4a63" providerId="ADAL" clId="{2BD97433-D257-4A43-B97B-92C7C76C235E}" dt="2019-10-07T19:09:40.991" v="4538" actId="6549"/>
        <pc:sldMkLst>
          <pc:docMk/>
          <pc:sldMk cId="546652325" sldId="289"/>
        </pc:sldMkLst>
        <pc:spChg chg="mod">
          <ac:chgData name="Philip Papadopoulos" userId="1ee8986d-76da-42de-85c6-9785669d4a63" providerId="ADAL" clId="{2BD97433-D257-4A43-B97B-92C7C76C235E}" dt="2019-10-07T19:09:40.991" v="4538" actId="6549"/>
          <ac:spMkLst>
            <pc:docMk/>
            <pc:sldMk cId="546652325" sldId="289"/>
            <ac:spMk id="5" creationId="{DAF851F5-71FB-4114-9D89-16BC8382462F}"/>
          </ac:spMkLst>
        </pc:spChg>
        <pc:spChg chg="mod">
          <ac:chgData name="Philip Papadopoulos" userId="1ee8986d-76da-42de-85c6-9785669d4a63" providerId="ADAL" clId="{2BD97433-D257-4A43-B97B-92C7C76C235E}" dt="2019-10-07T16:47:43.336" v="842" actId="1076"/>
          <ac:spMkLst>
            <pc:docMk/>
            <pc:sldMk cId="546652325" sldId="289"/>
            <ac:spMk id="6" creationId="{E28EB92D-2228-429C-B226-C4576004BD65}"/>
          </ac:spMkLst>
        </pc:spChg>
      </pc:sldChg>
      <pc:sldChg chg="modSp">
        <pc:chgData name="Philip Papadopoulos" userId="1ee8986d-76da-42de-85c6-9785669d4a63" providerId="ADAL" clId="{2BD97433-D257-4A43-B97B-92C7C76C235E}" dt="2019-10-07T19:08:02.411" v="4505" actId="20577"/>
        <pc:sldMkLst>
          <pc:docMk/>
          <pc:sldMk cId="966201661" sldId="291"/>
        </pc:sldMkLst>
        <pc:spChg chg="mod">
          <ac:chgData name="Philip Papadopoulos" userId="1ee8986d-76da-42de-85c6-9785669d4a63" providerId="ADAL" clId="{2BD97433-D257-4A43-B97B-92C7C76C235E}" dt="2019-10-07T19:07:52.377" v="4500" actId="20577"/>
          <ac:spMkLst>
            <pc:docMk/>
            <pc:sldMk cId="966201661" sldId="291"/>
            <ac:spMk id="2" creationId="{E6113A54-1A2A-4261-8CB5-0A9527C72A13}"/>
          </ac:spMkLst>
        </pc:spChg>
        <pc:spChg chg="mod">
          <ac:chgData name="Philip Papadopoulos" userId="1ee8986d-76da-42de-85c6-9785669d4a63" providerId="ADAL" clId="{2BD97433-D257-4A43-B97B-92C7C76C235E}" dt="2019-10-07T19:08:02.411" v="4505" actId="20577"/>
          <ac:spMkLst>
            <pc:docMk/>
            <pc:sldMk cId="966201661" sldId="291"/>
            <ac:spMk id="3" creationId="{EB0F150D-0203-49F4-A3F8-21394BF0BFA7}"/>
          </ac:spMkLst>
        </pc:spChg>
      </pc:sldChg>
      <pc:sldChg chg="modSp">
        <pc:chgData name="Philip Papadopoulos" userId="1ee8986d-76da-42de-85c6-9785669d4a63" providerId="ADAL" clId="{2BD97433-D257-4A43-B97B-92C7C76C235E}" dt="2019-10-07T19:10:15.816" v="4565" actId="1076"/>
        <pc:sldMkLst>
          <pc:docMk/>
          <pc:sldMk cId="2691281435" sldId="293"/>
        </pc:sldMkLst>
        <pc:spChg chg="mod">
          <ac:chgData name="Philip Papadopoulos" userId="1ee8986d-76da-42de-85c6-9785669d4a63" providerId="ADAL" clId="{2BD97433-D257-4A43-B97B-92C7C76C235E}" dt="2019-10-07T19:10:15.816" v="4565" actId="1076"/>
          <ac:spMkLst>
            <pc:docMk/>
            <pc:sldMk cId="2691281435" sldId="293"/>
            <ac:spMk id="3" creationId="{8FD81678-0074-410A-82FC-781F071CA2C0}"/>
          </ac:spMkLst>
        </pc:spChg>
      </pc:sldChg>
      <pc:sldChg chg="addSp delSp modSp add">
        <pc:chgData name="Philip Papadopoulos" userId="1ee8986d-76da-42de-85c6-9785669d4a63" providerId="ADAL" clId="{2BD97433-D257-4A43-B97B-92C7C76C235E}" dt="2019-10-07T18:49:46.440" v="3061" actId="1076"/>
        <pc:sldMkLst>
          <pc:docMk/>
          <pc:sldMk cId="1680852663" sldId="294"/>
        </pc:sldMkLst>
        <pc:spChg chg="mod">
          <ac:chgData name="Philip Papadopoulos" userId="1ee8986d-76da-42de-85c6-9785669d4a63" providerId="ADAL" clId="{2BD97433-D257-4A43-B97B-92C7C76C235E}" dt="2019-10-07T16:55:48.814" v="1010" actId="20577"/>
          <ac:spMkLst>
            <pc:docMk/>
            <pc:sldMk cId="1680852663" sldId="294"/>
            <ac:spMk id="2" creationId="{3443DF8D-437F-495E-98B8-8C3ED92D0D1F}"/>
          </ac:spMkLst>
        </pc:spChg>
        <pc:spChg chg="del mod">
          <ac:chgData name="Philip Papadopoulos" userId="1ee8986d-76da-42de-85c6-9785669d4a63" providerId="ADAL" clId="{2BD97433-D257-4A43-B97B-92C7C76C235E}" dt="2019-10-07T16:54:18.079" v="936" actId="478"/>
          <ac:spMkLst>
            <pc:docMk/>
            <pc:sldMk cId="1680852663" sldId="294"/>
            <ac:spMk id="3" creationId="{57E7D1FD-EF3E-4A05-9A9A-BDED7078DD8F}"/>
          </ac:spMkLst>
        </pc:spChg>
        <pc:spChg chg="add mod">
          <ac:chgData name="Philip Papadopoulos" userId="1ee8986d-76da-42de-85c6-9785669d4a63" providerId="ADAL" clId="{2BD97433-D257-4A43-B97B-92C7C76C235E}" dt="2019-10-07T18:49:46.440" v="3061" actId="1076"/>
          <ac:spMkLst>
            <pc:docMk/>
            <pc:sldMk cId="1680852663" sldId="294"/>
            <ac:spMk id="5" creationId="{380F5916-8A19-4BD3-8650-B6986A752160}"/>
          </ac:spMkLst>
        </pc:spChg>
        <pc:spChg chg="add del mod">
          <ac:chgData name="Philip Papadopoulos" userId="1ee8986d-76da-42de-85c6-9785669d4a63" providerId="ADAL" clId="{2BD97433-D257-4A43-B97B-92C7C76C235E}" dt="2019-10-07T16:55:03.934" v="976" actId="767"/>
          <ac:spMkLst>
            <pc:docMk/>
            <pc:sldMk cId="1680852663" sldId="294"/>
            <ac:spMk id="11" creationId="{5B82C257-78AA-494E-9A20-85AC21DE2401}"/>
          </ac:spMkLst>
        </pc:spChg>
        <pc:spChg chg="add mod">
          <ac:chgData name="Philip Papadopoulos" userId="1ee8986d-76da-42de-85c6-9785669d4a63" providerId="ADAL" clId="{2BD97433-D257-4A43-B97B-92C7C76C235E}" dt="2019-10-07T16:55:25.814" v="994" actId="1076"/>
          <ac:spMkLst>
            <pc:docMk/>
            <pc:sldMk cId="1680852663" sldId="294"/>
            <ac:spMk id="12" creationId="{9AF3A1D0-AB99-46CE-9A67-90380A0C66F4}"/>
          </ac:spMkLst>
        </pc:spChg>
        <pc:picChg chg="add mod">
          <ac:chgData name="Philip Papadopoulos" userId="1ee8986d-76da-42de-85c6-9785669d4a63" providerId="ADAL" clId="{2BD97433-D257-4A43-B97B-92C7C76C235E}" dt="2019-10-07T16:54:00.218" v="934" actId="1076"/>
          <ac:picMkLst>
            <pc:docMk/>
            <pc:sldMk cId="1680852663" sldId="294"/>
            <ac:picMk id="4" creationId="{76FB54A6-B02B-43DE-BD92-CE700276353E}"/>
          </ac:picMkLst>
        </pc:picChg>
        <pc:picChg chg="add del">
          <ac:chgData name="Philip Papadopoulos" userId="1ee8986d-76da-42de-85c6-9785669d4a63" providerId="ADAL" clId="{2BD97433-D257-4A43-B97B-92C7C76C235E}" dt="2019-10-07T16:55:04.681" v="977"/>
          <ac:picMkLst>
            <pc:docMk/>
            <pc:sldMk cId="1680852663" sldId="294"/>
            <ac:picMk id="10" creationId="{F7B25853-2D1D-4532-9E97-36CD84302F0B}"/>
          </ac:picMkLst>
        </pc:picChg>
        <pc:cxnChg chg="add mod">
          <ac:chgData name="Philip Papadopoulos" userId="1ee8986d-76da-42de-85c6-9785669d4a63" providerId="ADAL" clId="{2BD97433-D257-4A43-B97B-92C7C76C235E}" dt="2019-10-07T18:49:46.440" v="3061" actId="1076"/>
          <ac:cxnSpMkLst>
            <pc:docMk/>
            <pc:sldMk cId="1680852663" sldId="294"/>
            <ac:cxnSpMk id="7" creationId="{7537CC7A-3A05-4721-8F28-3F6B28FAF011}"/>
          </ac:cxnSpMkLst>
        </pc:cxnChg>
        <pc:cxnChg chg="add mod">
          <ac:chgData name="Philip Papadopoulos" userId="1ee8986d-76da-42de-85c6-9785669d4a63" providerId="ADAL" clId="{2BD97433-D257-4A43-B97B-92C7C76C235E}" dt="2019-10-07T18:49:46.440" v="3061" actId="1076"/>
          <ac:cxnSpMkLst>
            <pc:docMk/>
            <pc:sldMk cId="1680852663" sldId="294"/>
            <ac:cxnSpMk id="9" creationId="{93A6C7E4-FCFC-405D-B995-41DAFFF9A9D5}"/>
          </ac:cxnSpMkLst>
        </pc:cxnChg>
        <pc:cxnChg chg="add mod">
          <ac:chgData name="Philip Papadopoulos" userId="1ee8986d-76da-42de-85c6-9785669d4a63" providerId="ADAL" clId="{2BD97433-D257-4A43-B97B-92C7C76C235E}" dt="2019-10-07T16:55:29.112" v="995" actId="14100"/>
          <ac:cxnSpMkLst>
            <pc:docMk/>
            <pc:sldMk cId="1680852663" sldId="294"/>
            <ac:cxnSpMk id="14" creationId="{2DB54B0B-16F4-43ED-BA69-A01C3DF0755A}"/>
          </ac:cxnSpMkLst>
        </pc:cxnChg>
        <pc:cxnChg chg="add mod">
          <ac:chgData name="Philip Papadopoulos" userId="1ee8986d-76da-42de-85c6-9785669d4a63" providerId="ADAL" clId="{2BD97433-D257-4A43-B97B-92C7C76C235E}" dt="2019-10-07T18:49:46.440" v="3061" actId="1076"/>
          <ac:cxnSpMkLst>
            <pc:docMk/>
            <pc:sldMk cId="1680852663" sldId="294"/>
            <ac:cxnSpMk id="17" creationId="{32A7627E-CC47-432B-8062-7FBEAFE7D8F2}"/>
          </ac:cxnSpMkLst>
        </pc:cxnChg>
        <pc:cxnChg chg="add mod">
          <ac:chgData name="Philip Papadopoulos" userId="1ee8986d-76da-42de-85c6-9785669d4a63" providerId="ADAL" clId="{2BD97433-D257-4A43-B97B-92C7C76C235E}" dt="2019-10-07T18:49:46.440" v="3061" actId="1076"/>
          <ac:cxnSpMkLst>
            <pc:docMk/>
            <pc:sldMk cId="1680852663" sldId="294"/>
            <ac:cxnSpMk id="19" creationId="{C04D3874-14F0-46F3-8DC8-906ED0BB29ED}"/>
          </ac:cxnSpMkLst>
        </pc:cxnChg>
        <pc:cxnChg chg="add mod">
          <ac:chgData name="Philip Papadopoulos" userId="1ee8986d-76da-42de-85c6-9785669d4a63" providerId="ADAL" clId="{2BD97433-D257-4A43-B97B-92C7C76C235E}" dt="2019-10-07T18:49:46.440" v="3061" actId="1076"/>
          <ac:cxnSpMkLst>
            <pc:docMk/>
            <pc:sldMk cId="1680852663" sldId="294"/>
            <ac:cxnSpMk id="21" creationId="{6ECC74E6-E50D-47B6-B46C-5ECA83DBD916}"/>
          </ac:cxnSpMkLst>
        </pc:cxnChg>
      </pc:sldChg>
      <pc:sldChg chg="addSp delSp modSp add">
        <pc:chgData name="Philip Papadopoulos" userId="1ee8986d-76da-42de-85c6-9785669d4a63" providerId="ADAL" clId="{2BD97433-D257-4A43-B97B-92C7C76C235E}" dt="2019-10-07T19:21:40.316" v="4892" actId="1076"/>
        <pc:sldMkLst>
          <pc:docMk/>
          <pc:sldMk cId="1997379918" sldId="295"/>
        </pc:sldMkLst>
        <pc:spChg chg="mod">
          <ac:chgData name="Philip Papadopoulos" userId="1ee8986d-76da-42de-85c6-9785669d4a63" providerId="ADAL" clId="{2BD97433-D257-4A43-B97B-92C7C76C235E}" dt="2019-10-07T16:57:09.571" v="1064" actId="20577"/>
          <ac:spMkLst>
            <pc:docMk/>
            <pc:sldMk cId="1997379918" sldId="295"/>
            <ac:spMk id="2" creationId="{CC57CC73-34A2-4C16-9A19-EB79C5E4EE8B}"/>
          </ac:spMkLst>
        </pc:spChg>
        <pc:spChg chg="mod">
          <ac:chgData name="Philip Papadopoulos" userId="1ee8986d-76da-42de-85c6-9785669d4a63" providerId="ADAL" clId="{2BD97433-D257-4A43-B97B-92C7C76C235E}" dt="2019-10-07T18:50:24.009" v="3105" actId="20577"/>
          <ac:spMkLst>
            <pc:docMk/>
            <pc:sldMk cId="1997379918" sldId="295"/>
            <ac:spMk id="3" creationId="{1CB98DF7-D778-46E0-9172-1CE4A7706542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4" creationId="{AC09DC8A-8991-4FE3-8041-A8C687F1332B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5" creationId="{E8718519-A5D5-4ADD-ACBE-A0BEE03F9030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6" creationId="{99EAF608-C560-4748-9FB2-8B8E883E64DE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7" creationId="{02F86187-B476-492B-B467-A88D46AE0122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8" creationId="{D3291C26-D39D-4B42-8483-E0871AB84E31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11" creationId="{B87CE6BF-B6D4-40A2-9F27-DE36025C4059}"/>
          </ac:spMkLst>
        </pc:spChg>
        <pc:spChg chg="add del mod">
          <ac:chgData name="Philip Papadopoulos" userId="1ee8986d-76da-42de-85c6-9785669d4a63" providerId="ADAL" clId="{2BD97433-D257-4A43-B97B-92C7C76C235E}" dt="2019-10-07T17:13:35.254" v="1947" actId="478"/>
          <ac:spMkLst>
            <pc:docMk/>
            <pc:sldMk cId="1997379918" sldId="295"/>
            <ac:spMk id="12" creationId="{1454D284-2F51-4063-AFCA-103CDC54D8E9}"/>
          </ac:spMkLst>
        </pc:spChg>
        <pc:picChg chg="add del mod">
          <ac:chgData name="Philip Papadopoulos" userId="1ee8986d-76da-42de-85c6-9785669d4a63" providerId="ADAL" clId="{2BD97433-D257-4A43-B97B-92C7C76C235E}" dt="2019-10-07T17:13:35.254" v="1947" actId="478"/>
          <ac:picMkLst>
            <pc:docMk/>
            <pc:sldMk cId="1997379918" sldId="295"/>
            <ac:picMk id="9" creationId="{25FE8801-62AF-43F5-8F44-2FC9565207EB}"/>
          </ac:picMkLst>
        </pc:picChg>
        <pc:picChg chg="add del mod">
          <ac:chgData name="Philip Papadopoulos" userId="1ee8986d-76da-42de-85c6-9785669d4a63" providerId="ADAL" clId="{2BD97433-D257-4A43-B97B-92C7C76C235E}" dt="2019-10-07T17:13:35.254" v="1947" actId="478"/>
          <ac:picMkLst>
            <pc:docMk/>
            <pc:sldMk cId="1997379918" sldId="295"/>
            <ac:picMk id="2050" creationId="{B2332840-A34B-46A7-9B05-909A0EF6D0AD}"/>
          </ac:picMkLst>
        </pc:picChg>
        <pc:picChg chg="add mod">
          <ac:chgData name="Philip Papadopoulos" userId="1ee8986d-76da-42de-85c6-9785669d4a63" providerId="ADAL" clId="{2BD97433-D257-4A43-B97B-92C7C76C235E}" dt="2019-10-07T19:21:40.316" v="4892" actId="1076"/>
          <ac:picMkLst>
            <pc:docMk/>
            <pc:sldMk cId="1997379918" sldId="295"/>
            <ac:picMk id="2052" creationId="{6ED79F18-EA44-4F61-AF50-E3D5C8CE4394}"/>
          </ac:picMkLst>
        </pc:picChg>
        <pc:picChg chg="add mod">
          <ac:chgData name="Philip Papadopoulos" userId="1ee8986d-76da-42de-85c6-9785669d4a63" providerId="ADAL" clId="{2BD97433-D257-4A43-B97B-92C7C76C235E}" dt="2019-10-07T19:21:36.142" v="4891" actId="1076"/>
          <ac:picMkLst>
            <pc:docMk/>
            <pc:sldMk cId="1997379918" sldId="295"/>
            <ac:picMk id="2054" creationId="{96974D32-B873-469B-9F23-AB61663D636C}"/>
          </ac:picMkLst>
        </pc:picChg>
        <pc:cxnChg chg="add del mod">
          <ac:chgData name="Philip Papadopoulos" userId="1ee8986d-76da-42de-85c6-9785669d4a63" providerId="ADAL" clId="{2BD97433-D257-4A43-B97B-92C7C76C235E}" dt="2019-10-07T17:13:35.254" v="1947" actId="478"/>
          <ac:cxnSpMkLst>
            <pc:docMk/>
            <pc:sldMk cId="1997379918" sldId="295"/>
            <ac:cxnSpMk id="13" creationId="{E88A8853-CFDF-42A3-87D6-8A1ACB15B92E}"/>
          </ac:cxnSpMkLst>
        </pc:cxnChg>
        <pc:cxnChg chg="add del mod">
          <ac:chgData name="Philip Papadopoulos" userId="1ee8986d-76da-42de-85c6-9785669d4a63" providerId="ADAL" clId="{2BD97433-D257-4A43-B97B-92C7C76C235E}" dt="2019-10-07T17:13:35.254" v="1947" actId="478"/>
          <ac:cxnSpMkLst>
            <pc:docMk/>
            <pc:sldMk cId="1997379918" sldId="295"/>
            <ac:cxnSpMk id="15" creationId="{01315B3E-7795-483F-9C42-27D229F3DE16}"/>
          </ac:cxnSpMkLst>
        </pc:cxnChg>
      </pc:sldChg>
      <pc:sldChg chg="modSp add">
        <pc:chgData name="Philip Papadopoulos" userId="1ee8986d-76da-42de-85c6-9785669d4a63" providerId="ADAL" clId="{2BD97433-D257-4A43-B97B-92C7C76C235E}" dt="2019-10-07T17:13:19.096" v="1946" actId="20577"/>
        <pc:sldMkLst>
          <pc:docMk/>
          <pc:sldMk cId="3196335131" sldId="296"/>
        </pc:sldMkLst>
        <pc:spChg chg="mod">
          <ac:chgData name="Philip Papadopoulos" userId="1ee8986d-76da-42de-85c6-9785669d4a63" providerId="ADAL" clId="{2BD97433-D257-4A43-B97B-92C7C76C235E}" dt="2019-10-07T17:12:43.415" v="1858" actId="20577"/>
          <ac:spMkLst>
            <pc:docMk/>
            <pc:sldMk cId="3196335131" sldId="296"/>
            <ac:spMk id="2" creationId="{CC57CC73-34A2-4C16-9A19-EB79C5E4EE8B}"/>
          </ac:spMkLst>
        </pc:spChg>
        <pc:spChg chg="mod">
          <ac:chgData name="Philip Papadopoulos" userId="1ee8986d-76da-42de-85c6-9785669d4a63" providerId="ADAL" clId="{2BD97433-D257-4A43-B97B-92C7C76C235E}" dt="2019-10-07T17:13:19.096" v="1946" actId="20577"/>
          <ac:spMkLst>
            <pc:docMk/>
            <pc:sldMk cId="3196335131" sldId="296"/>
            <ac:spMk id="3" creationId="{1CB98DF7-D778-46E0-9172-1CE4A7706542}"/>
          </ac:spMkLst>
        </pc:spChg>
      </pc:sldChg>
      <pc:sldChg chg="addSp delSp modSp add">
        <pc:chgData name="Philip Papadopoulos" userId="1ee8986d-76da-42de-85c6-9785669d4a63" providerId="ADAL" clId="{2BD97433-D257-4A43-B97B-92C7C76C235E}" dt="2019-10-07T17:28:55.025" v="2550" actId="20577"/>
        <pc:sldMkLst>
          <pc:docMk/>
          <pc:sldMk cId="1194483114" sldId="297"/>
        </pc:sldMkLst>
        <pc:spChg chg="del">
          <ac:chgData name="Philip Papadopoulos" userId="1ee8986d-76da-42de-85c6-9785669d4a63" providerId="ADAL" clId="{2BD97433-D257-4A43-B97B-92C7C76C235E}" dt="2019-10-07T17:27:26.736" v="2367"/>
          <ac:spMkLst>
            <pc:docMk/>
            <pc:sldMk cId="1194483114" sldId="297"/>
            <ac:spMk id="2" creationId="{72C3A49D-138F-443A-B149-9F5184E79F21}"/>
          </ac:spMkLst>
        </pc:spChg>
        <pc:spChg chg="add mod">
          <ac:chgData name="Philip Papadopoulos" userId="1ee8986d-76da-42de-85c6-9785669d4a63" providerId="ADAL" clId="{2BD97433-D257-4A43-B97B-92C7C76C235E}" dt="2019-10-07T17:27:40.785" v="2413" actId="20577"/>
          <ac:spMkLst>
            <pc:docMk/>
            <pc:sldMk cId="1194483114" sldId="297"/>
            <ac:spMk id="3" creationId="{9F5D242D-DE64-4E0F-B685-72A59112442F}"/>
          </ac:spMkLst>
        </pc:spChg>
        <pc:spChg chg="add mod">
          <ac:chgData name="Philip Papadopoulos" userId="1ee8986d-76da-42de-85c6-9785669d4a63" providerId="ADAL" clId="{2BD97433-D257-4A43-B97B-92C7C76C235E}" dt="2019-10-07T17:28:55.025" v="2550" actId="20577"/>
          <ac:spMkLst>
            <pc:docMk/>
            <pc:sldMk cId="1194483114" sldId="297"/>
            <ac:spMk id="4" creationId="{E30587F3-9FD6-45CD-B1A9-31503F8FA747}"/>
          </ac:spMkLst>
        </pc:spChg>
      </pc:sldChg>
      <pc:sldChg chg="addSp modSp add ord">
        <pc:chgData name="Philip Papadopoulos" userId="1ee8986d-76da-42de-85c6-9785669d4a63" providerId="ADAL" clId="{2BD97433-D257-4A43-B97B-92C7C76C235E}" dt="2019-10-07T18:48:50.338" v="3057" actId="20577"/>
        <pc:sldMkLst>
          <pc:docMk/>
          <pc:sldMk cId="3961597063" sldId="298"/>
        </pc:sldMkLst>
        <pc:spChg chg="mod">
          <ac:chgData name="Philip Papadopoulos" userId="1ee8986d-76da-42de-85c6-9785669d4a63" providerId="ADAL" clId="{2BD97433-D257-4A43-B97B-92C7C76C235E}" dt="2019-10-07T17:31:23.263" v="2704" actId="20577"/>
          <ac:spMkLst>
            <pc:docMk/>
            <pc:sldMk cId="3961597063" sldId="298"/>
            <ac:spMk id="2" creationId="{23249FBA-DE0E-4B68-9B2A-B632CC55CF51}"/>
          </ac:spMkLst>
        </pc:spChg>
        <pc:spChg chg="mod">
          <ac:chgData name="Philip Papadopoulos" userId="1ee8986d-76da-42de-85c6-9785669d4a63" providerId="ADAL" clId="{2BD97433-D257-4A43-B97B-92C7C76C235E}" dt="2019-10-07T17:31:48.785" v="2708" actId="1076"/>
          <ac:spMkLst>
            <pc:docMk/>
            <pc:sldMk cId="3961597063" sldId="298"/>
            <ac:spMk id="3" creationId="{2FA50611-189B-4F39-A83E-58C365A5DA48}"/>
          </ac:spMkLst>
        </pc:spChg>
        <pc:spChg chg="add mod">
          <ac:chgData name="Philip Papadopoulos" userId="1ee8986d-76da-42de-85c6-9785669d4a63" providerId="ADAL" clId="{2BD97433-D257-4A43-B97B-92C7C76C235E}" dt="2019-10-07T18:48:50.338" v="3057" actId="20577"/>
          <ac:spMkLst>
            <pc:docMk/>
            <pc:sldMk cId="3961597063" sldId="298"/>
            <ac:spMk id="4" creationId="{032A271B-FE41-417E-97FD-8268374CEEDA}"/>
          </ac:spMkLst>
        </pc:spChg>
      </pc:sldChg>
      <pc:sldChg chg="modSp add del">
        <pc:chgData name="Philip Papadopoulos" userId="1ee8986d-76da-42de-85c6-9785669d4a63" providerId="ADAL" clId="{2BD97433-D257-4A43-B97B-92C7C76C235E}" dt="2019-10-07T17:33:44.417" v="3049" actId="2696"/>
        <pc:sldMkLst>
          <pc:docMk/>
          <pc:sldMk cId="1491024067" sldId="299"/>
        </pc:sldMkLst>
        <pc:spChg chg="mod">
          <ac:chgData name="Philip Papadopoulos" userId="1ee8986d-76da-42de-85c6-9785669d4a63" providerId="ADAL" clId="{2BD97433-D257-4A43-B97B-92C7C76C235E}" dt="2019-10-07T17:33:19.392" v="3007" actId="20577"/>
          <ac:spMkLst>
            <pc:docMk/>
            <pc:sldMk cId="1491024067" sldId="299"/>
            <ac:spMk id="2" creationId="{703CAA25-5DCC-4906-815D-2B626EBF2DF5}"/>
          </ac:spMkLst>
        </pc:spChg>
      </pc:sldChg>
      <pc:sldChg chg="modSp add">
        <pc:chgData name="Philip Papadopoulos" userId="1ee8986d-76da-42de-85c6-9785669d4a63" providerId="ADAL" clId="{2BD97433-D257-4A43-B97B-92C7C76C235E}" dt="2019-10-07T19:14:38.088" v="4824" actId="20577"/>
        <pc:sldMkLst>
          <pc:docMk/>
          <pc:sldMk cId="3409418077" sldId="299"/>
        </pc:sldMkLst>
        <pc:spChg chg="mod">
          <ac:chgData name="Philip Papadopoulos" userId="1ee8986d-76da-42de-85c6-9785669d4a63" providerId="ADAL" clId="{2BD97433-D257-4A43-B97B-92C7C76C235E}" dt="2019-10-07T19:13:46.438" v="4817" actId="1076"/>
          <ac:spMkLst>
            <pc:docMk/>
            <pc:sldMk cId="3409418077" sldId="299"/>
            <ac:spMk id="2" creationId="{F20B3CB5-0F06-4953-87D3-F9C79C8613F5}"/>
          </ac:spMkLst>
        </pc:spChg>
        <pc:spChg chg="mod">
          <ac:chgData name="Philip Papadopoulos" userId="1ee8986d-76da-42de-85c6-9785669d4a63" providerId="ADAL" clId="{2BD97433-D257-4A43-B97B-92C7C76C235E}" dt="2019-10-07T19:14:38.088" v="4824" actId="20577"/>
          <ac:spMkLst>
            <pc:docMk/>
            <pc:sldMk cId="3409418077" sldId="299"/>
            <ac:spMk id="3" creationId="{CB390993-61CD-4F6B-A28C-BBEE786FF7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FD1A-4AAA-5444-81D4-0B665F047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FD1A-4AAA-5444-81D4-0B665F047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0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FD1A-4AAA-5444-81D4-0B665F047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31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31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235500" y="40019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831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1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4459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4277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20806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r="53520"/>
          <a:stretch/>
        </p:blipFill>
        <p:spPr>
          <a:xfrm>
            <a:off x="3733550" y="1450425"/>
            <a:ext cx="1434675" cy="17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427750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2080675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3733588" y="3290825"/>
            <a:ext cx="143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Name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xxx-xxx-xxxx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email@uci.edu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0033"/>
            <a:ext cx="4114800" cy="29845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0033"/>
            <a:ext cx="4038600" cy="29845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B218-9882-084B-BF4F-73CD659234A6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8C10-3994-224D-9876-D86D6B94CFBB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D2D-89B0-4043-A433-8DE5BBB8729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1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three main points">
  <p:cSld name="SECTION_HEADER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3100" y="1130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1025750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3267275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r="30680"/>
          <a:stretch/>
        </p:blipFill>
        <p:spPr>
          <a:xfrm>
            <a:off x="5508800" y="2007700"/>
            <a:ext cx="2152250" cy="1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025775" y="3800825"/>
            <a:ext cx="21522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3267300" y="3800825"/>
            <a:ext cx="2152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5508825" y="3800825"/>
            <a:ext cx="2152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100" y="445025"/>
            <a:ext cx="66150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100" y="445025"/>
            <a:ext cx="66596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1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038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4459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643850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063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69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369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240650" y="1130150"/>
            <a:ext cx="4286316" cy="3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3349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-3750" y="4910325"/>
            <a:ext cx="9156900" cy="259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-6450" y="4910317"/>
            <a:ext cx="9156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11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38620" y="134224"/>
            <a:ext cx="1685405" cy="67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00" y="4886440"/>
            <a:ext cx="9144003" cy="3075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A3C0A-1437-9940-B0EB-43547D89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4639"/>
            <a:ext cx="6526914" cy="76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47782-8B64-F141-A7CC-0D7511C70493}"/>
              </a:ext>
            </a:extLst>
          </p:cNvPr>
          <p:cNvSpPr/>
          <p:nvPr userDrawn="1"/>
        </p:nvSpPr>
        <p:spPr>
          <a:xfrm>
            <a:off x="8638478" y="4"/>
            <a:ext cx="511972" cy="491031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</a:rPr>
              <a:t>Research Cyberinfrastructure Center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64A4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cic.uci.edu/crsp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cic.uci.edu/crsp/sshf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rsp-support@uci.edu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support/knowledgecenter/en/STXKQY/gpfsclustersfaq.html#fsiz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cic.uci.edu/crsp/howtos.html" TargetMode="External"/><Relationship Id="rId2" Type="http://schemas.openxmlformats.org/officeDocument/2006/relationships/hyperlink" Target="https://access.crsp.uci.edu/myfiles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hipaa/index.html" TargetMode="External"/><Relationship Id="rId2" Type="http://schemas.openxmlformats.org/officeDocument/2006/relationships/hyperlink" Target="https://www2.ed.gov/policy/gen/guid/fpco/ferpa/index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research.uci.edu/" TargetMode="External"/><Relationship Id="rId4" Type="http://schemas.openxmlformats.org/officeDocument/2006/relationships/hyperlink" Target="https://research.uci.edu/compliance/human-research-protections/researchers/data-security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F851F5-71FB-4114-9D89-16BC8382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00" y="1230765"/>
            <a:ext cx="8520600" cy="1643289"/>
          </a:xfrm>
        </p:spPr>
        <p:txBody>
          <a:bodyPr/>
          <a:lstStyle/>
          <a:p>
            <a:r>
              <a:rPr lang="en-US" sz="3600" dirty="0"/>
              <a:t>Research Data</a:t>
            </a:r>
            <a:br>
              <a:rPr lang="en-US" sz="3600" dirty="0"/>
            </a:br>
            <a:r>
              <a:rPr lang="en-US" sz="2400" dirty="0"/>
              <a:t>Campus Research Storage (CRSP)</a:t>
            </a:r>
            <a:br>
              <a:rPr lang="en-US" sz="24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8EB92D-2228-429C-B226-C4576004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00" y="3046396"/>
            <a:ext cx="8520600" cy="792600"/>
          </a:xfrm>
        </p:spPr>
        <p:txBody>
          <a:bodyPr/>
          <a:lstStyle/>
          <a:p>
            <a:r>
              <a:rPr lang="en-US" dirty="0"/>
              <a:t>Philip Papadopoulos, Ph.D.</a:t>
            </a:r>
          </a:p>
          <a:p>
            <a:r>
              <a:rPr lang="en-US" dirty="0"/>
              <a:t>and all of RCIC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A8FBC-0708-4824-94A1-FECD8ADB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806263-86C0-1C41-A2C6-E3B4E633EC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B954C-6B66-4CBE-B7D7-3FE4AB5D3C96}"/>
              </a:ext>
            </a:extLst>
          </p:cNvPr>
          <p:cNvSpPr txBox="1"/>
          <p:nvPr/>
        </p:nvSpPr>
        <p:spPr>
          <a:xfrm>
            <a:off x="1723293" y="4229100"/>
            <a:ext cx="5249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/>
              </a:rPr>
              <a:t>https://rcic.uci.edu/crsp/index.html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665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CC73-34A2-4C16-9A19-EB79C5E4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Multi-OS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DF7-D778-46E0-9172-1CE4A7706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234118"/>
            <a:ext cx="8133490" cy="3416400"/>
          </a:xfrm>
        </p:spPr>
        <p:txBody>
          <a:bodyPr/>
          <a:lstStyle/>
          <a:p>
            <a:r>
              <a:rPr lang="en-US" dirty="0"/>
              <a:t>CRSP is available from Linux, Mac, and Windows</a:t>
            </a:r>
          </a:p>
          <a:p>
            <a:r>
              <a:rPr lang="en-US" dirty="0"/>
              <a:t>These operating systems use fundamentally different methods for identifying users, granting access, defining and limiting sharing.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Use UNIX groups as the mechanism to define who can read/write files/folders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lowest common denominator means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Uniform access, no matter the OS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so much flexibility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52" name="Picture 4" descr="Image result for happy emoji">
            <a:extLst>
              <a:ext uri="{FF2B5EF4-FFF2-40B4-BE49-F238E27FC236}">
                <a16:creationId xmlns:a16="http://schemas.microsoft.com/office/drawing/2014/main" id="{6ED79F18-EA44-4F61-AF50-E3D5C8CE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86" y="3591418"/>
            <a:ext cx="317964" cy="3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96974D32-B873-469B-9F23-AB61663D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39" y="3909382"/>
            <a:ext cx="300718" cy="3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7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CC73-34A2-4C16-9A19-EB79C5E4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visibility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DF7-D778-46E0-9172-1CE4A7706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3" y="959780"/>
            <a:ext cx="8133490" cy="3416400"/>
          </a:xfrm>
        </p:spPr>
        <p:txBody>
          <a:bodyPr/>
          <a:lstStyle/>
          <a:p>
            <a:r>
              <a:rPr lang="en-US" dirty="0"/>
              <a:t>ALL Files in a Lab are Readable by the PI</a:t>
            </a:r>
          </a:p>
          <a:p>
            <a:r>
              <a:rPr lang="en-US" dirty="0"/>
              <a:t>Files in per-student directory/folder are readable by the student and the PI</a:t>
            </a:r>
          </a:p>
          <a:p>
            <a:r>
              <a:rPr lang="en-US" dirty="0"/>
              <a:t>Files in the share folder are readable by everyone in the lab</a:t>
            </a:r>
          </a:p>
          <a:p>
            <a:r>
              <a:rPr lang="en-US" dirty="0"/>
              <a:t>When students/researchers leave (graduate), data is available to the PI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09DC8A-8991-4FE3-8041-A8C687F1332B}"/>
              </a:ext>
            </a:extLst>
          </p:cNvPr>
          <p:cNvSpPr/>
          <p:nvPr/>
        </p:nvSpPr>
        <p:spPr>
          <a:xfrm>
            <a:off x="698810" y="2970623"/>
            <a:ext cx="1317171" cy="13008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PI Group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718519-A5D5-4ADD-ACBE-A0BEE03F9030}"/>
              </a:ext>
            </a:extLst>
          </p:cNvPr>
          <p:cNvSpPr/>
          <p:nvPr/>
        </p:nvSpPr>
        <p:spPr>
          <a:xfrm>
            <a:off x="1662195" y="2942318"/>
            <a:ext cx="2035628" cy="13491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LAB 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AF608-C560-4748-9FB2-8B8E883E64DE}"/>
              </a:ext>
            </a:extLst>
          </p:cNvPr>
          <p:cNvSpPr txBox="1"/>
          <p:nvPr/>
        </p:nvSpPr>
        <p:spPr>
          <a:xfrm>
            <a:off x="1705737" y="3487184"/>
            <a:ext cx="391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86187-B476-492B-B467-A88D46AE0122}"/>
              </a:ext>
            </a:extLst>
          </p:cNvPr>
          <p:cNvSpPr txBox="1"/>
          <p:nvPr/>
        </p:nvSpPr>
        <p:spPr>
          <a:xfrm>
            <a:off x="2141165" y="3365178"/>
            <a:ext cx="1393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Others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2332840-A34B-46A7-9B05-909A0EF6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36" y="3065618"/>
            <a:ext cx="729343" cy="729343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25FE8801-62AF-43F5-8F44-2FC95652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9" y="3065617"/>
            <a:ext cx="729343" cy="72934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91C26-D39D-4B42-8483-E0871AB84E31}"/>
              </a:ext>
            </a:extLst>
          </p:cNvPr>
          <p:cNvSpPr txBox="1"/>
          <p:nvPr/>
        </p:nvSpPr>
        <p:spPr>
          <a:xfrm>
            <a:off x="3975406" y="2662846"/>
            <a:ext cx="260500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files/folders have  a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CE6BF-B6D4-40A2-9F27-DE36025C4059}"/>
              </a:ext>
            </a:extLst>
          </p:cNvPr>
          <p:cNvSpPr txBox="1"/>
          <p:nvPr/>
        </p:nvSpPr>
        <p:spPr>
          <a:xfrm>
            <a:off x="3758523" y="4006849"/>
            <a:ext cx="16269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Readable by Owner</a:t>
            </a:r>
          </a:p>
          <a:p>
            <a:pPr algn="ctr"/>
            <a:r>
              <a:rPr lang="en-US" dirty="0"/>
              <a:t>And PI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4D284-2F51-4063-AFCA-103CDC54D8E9}"/>
              </a:ext>
            </a:extLst>
          </p:cNvPr>
          <p:cNvSpPr txBox="1"/>
          <p:nvPr/>
        </p:nvSpPr>
        <p:spPr>
          <a:xfrm>
            <a:off x="5570994" y="4006848"/>
            <a:ext cx="16269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Readable by Owner</a:t>
            </a:r>
          </a:p>
          <a:p>
            <a:pPr algn="ctr"/>
            <a:r>
              <a:rPr lang="en-US" dirty="0"/>
              <a:t>And Entire Lab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8A8853-CFDF-42A3-87D6-8A1ACB15B92E}"/>
              </a:ext>
            </a:extLst>
          </p:cNvPr>
          <p:cNvCxnSpPr>
            <a:stCxn id="11" idx="0"/>
            <a:endCxn id="2050" idx="2"/>
          </p:cNvCxnSpPr>
          <p:nvPr/>
        </p:nvCxnSpPr>
        <p:spPr>
          <a:xfrm flipV="1">
            <a:off x="4572000" y="3794961"/>
            <a:ext cx="89208" cy="211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315B3E-7795-483F-9C42-27D229F3DE16}"/>
              </a:ext>
            </a:extLst>
          </p:cNvPr>
          <p:cNvCxnSpPr>
            <a:stCxn id="12" idx="0"/>
            <a:endCxn id="9" idx="2"/>
          </p:cNvCxnSpPr>
          <p:nvPr/>
        </p:nvCxnSpPr>
        <p:spPr>
          <a:xfrm flipH="1" flipV="1">
            <a:off x="5810851" y="3794960"/>
            <a:ext cx="573620" cy="211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3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3285" y="317281"/>
            <a:ext cx="5493785" cy="492437"/>
          </a:xfrm>
        </p:spPr>
        <p:txBody>
          <a:bodyPr spcFirstLastPara="1" vert="horz" wrap="square" lIns="51435" tIns="25718" rIns="51435" bIns="25718" rtlCol="0" anchor="t" anchorCtr="0">
            <a:normAutofit/>
          </a:bodyPr>
          <a:lstStyle/>
          <a:p>
            <a:r>
              <a:rPr lang="en-US" sz="2025" dirty="0">
                <a:solidFill>
                  <a:srgbClr val="0070C0"/>
                </a:solidFill>
              </a:rPr>
              <a:t>Gaining Access to CRSP (Desktop)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C5A5-72C1-6445-ACCB-0B0170AFB28B}"/>
              </a:ext>
            </a:extLst>
          </p:cNvPr>
          <p:cNvSpPr txBox="1"/>
          <p:nvPr/>
        </p:nvSpPr>
        <p:spPr>
          <a:xfrm>
            <a:off x="480615" y="969312"/>
            <a:ext cx="3842818" cy="3553701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>
              <a:spcBef>
                <a:spcPts val="563"/>
              </a:spcBef>
              <a:buClr>
                <a:schemeClr val="accent1"/>
              </a:buClr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Windows/Mac systems, and mobile devices</a:t>
            </a:r>
          </a:p>
          <a:p>
            <a:pPr>
              <a:spcBef>
                <a:spcPts val="563"/>
              </a:spcBef>
              <a:buClr>
                <a:schemeClr val="accent1"/>
              </a:buClr>
            </a:pPr>
            <a:r>
              <a:rPr lang="en-US" sz="1200" dirty="0">
                <a:solidFill>
                  <a:schemeClr val="accent2"/>
                </a:solidFill>
              </a:rPr>
              <a:t>WebDrive</a:t>
            </a: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GUI tool for mapping CRSP shares (and many other protocols) as a drive letter or as a disk mount in ‘Finder’ for Mac</a:t>
            </a: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 as many shares as needed for CRSP</a:t>
            </a: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Campus-wide license, available to everyone in the campus</a:t>
            </a: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from mobile devices</a:t>
            </a: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>
              <a:spcBef>
                <a:spcPts val="563"/>
              </a:spcBef>
              <a:buClr>
                <a:schemeClr val="accent1"/>
              </a:buClr>
            </a:pPr>
            <a:r>
              <a:rPr lang="en-US" sz="1200" dirty="0" err="1">
                <a:solidFill>
                  <a:schemeClr val="accent2"/>
                </a:solidFill>
              </a:rPr>
              <a:t>WebDrive</a:t>
            </a:r>
            <a:r>
              <a:rPr lang="en-US" sz="1200" dirty="0">
                <a:solidFill>
                  <a:schemeClr val="accent2"/>
                </a:solidFill>
              </a:rPr>
              <a:t> uses the SFTP (SSH file transfer protocol).  Any software that supports this protocol can be used (e.g. </a:t>
            </a:r>
            <a:r>
              <a:rPr lang="en-US" sz="1200" dirty="0" err="1">
                <a:solidFill>
                  <a:schemeClr val="accent2"/>
                </a:solidFill>
              </a:rPr>
              <a:t>CyberDuck</a:t>
            </a:r>
            <a:r>
              <a:rPr lang="en-US" sz="1200" dirty="0">
                <a:solidFill>
                  <a:schemeClr val="accent2"/>
                </a:solidFill>
              </a:rPr>
              <a:t>, </a:t>
            </a:r>
            <a:r>
              <a:rPr lang="en-US" sz="1200" dirty="0" err="1">
                <a:solidFill>
                  <a:schemeClr val="accent2"/>
                </a:solidFill>
              </a:rPr>
              <a:t>Filezilla</a:t>
            </a:r>
            <a:r>
              <a:rPr lang="en-US" sz="1200" dirty="0">
                <a:solidFill>
                  <a:schemeClr val="accent2"/>
                </a:solidFill>
              </a:rPr>
              <a:t>, and others).</a:t>
            </a:r>
          </a:p>
          <a:p>
            <a:pPr marL="257175">
              <a:spcBef>
                <a:spcPts val="563"/>
              </a:spcBef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>
              <a:spcBef>
                <a:spcPts val="563"/>
              </a:spcBef>
              <a:buClr>
                <a:schemeClr val="accent1"/>
              </a:buClr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0056" lvl="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>
              <a:spcBef>
                <a:spcPts val="563"/>
              </a:spcBef>
              <a:buClr>
                <a:schemeClr val="accent1"/>
              </a:buClr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D224E-9EA4-EC48-83E7-84EC3177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33" y="969313"/>
            <a:ext cx="1661240" cy="1098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A267CE-3F66-2A40-B958-16A08661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09" y="957791"/>
            <a:ext cx="1928256" cy="1098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303199-1C6C-BF47-A849-4D9FE508D31A}"/>
              </a:ext>
            </a:extLst>
          </p:cNvPr>
          <p:cNvSpPr txBox="1"/>
          <p:nvPr/>
        </p:nvSpPr>
        <p:spPr>
          <a:xfrm>
            <a:off x="4323433" y="2091400"/>
            <a:ext cx="1527026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 err="1"/>
              <a:t>WebDrive</a:t>
            </a:r>
            <a:r>
              <a:rPr lang="en-US" sz="619" i="1" dirty="0"/>
              <a:t> for Mac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B09D8C-FE97-AE49-8528-98E020AB09A9}"/>
              </a:ext>
            </a:extLst>
          </p:cNvPr>
          <p:cNvSpPr txBox="1"/>
          <p:nvPr/>
        </p:nvSpPr>
        <p:spPr>
          <a:xfrm>
            <a:off x="5984674" y="2091400"/>
            <a:ext cx="1416437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 err="1"/>
              <a:t>WebDrive</a:t>
            </a:r>
            <a:r>
              <a:rPr lang="en-US" sz="619" i="1" dirty="0"/>
              <a:t> for Mac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EFEBF-9120-AA45-9EA6-9B8B5E6F6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434" y="2286041"/>
            <a:ext cx="1705276" cy="148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57A9D9-B321-0743-990E-D26C9585B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22" y="2286042"/>
            <a:ext cx="1750799" cy="1480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BBA7C-4C37-0F44-B78C-A27E3DCA8230}"/>
              </a:ext>
            </a:extLst>
          </p:cNvPr>
          <p:cNvSpPr txBox="1"/>
          <p:nvPr/>
        </p:nvSpPr>
        <p:spPr>
          <a:xfrm>
            <a:off x="4380049" y="3793542"/>
            <a:ext cx="1645304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 err="1"/>
              <a:t>WebDrive</a:t>
            </a:r>
            <a:r>
              <a:rPr lang="en-US" sz="619" i="1" dirty="0"/>
              <a:t> for Windows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B3E233-B235-9948-AE7E-EBA571CB8FF8}"/>
              </a:ext>
            </a:extLst>
          </p:cNvPr>
          <p:cNvSpPr txBox="1"/>
          <p:nvPr/>
        </p:nvSpPr>
        <p:spPr>
          <a:xfrm>
            <a:off x="6162922" y="3807014"/>
            <a:ext cx="1645304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 err="1"/>
              <a:t>WebDrive</a:t>
            </a:r>
            <a:r>
              <a:rPr lang="en-US" sz="619" i="1" dirty="0"/>
              <a:t> for Windows</a:t>
            </a:r>
          </a:p>
        </p:txBody>
      </p:sp>
    </p:spTree>
    <p:extLst>
      <p:ext uri="{BB962C8B-B14F-4D97-AF65-F5344CB8AC3E}">
        <p14:creationId xmlns:p14="http://schemas.microsoft.com/office/powerpoint/2010/main" val="354070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94" y="189536"/>
            <a:ext cx="4330093" cy="455482"/>
          </a:xfrm>
        </p:spPr>
        <p:txBody>
          <a:bodyPr spcFirstLastPara="1" vert="horz" wrap="square" lIns="51435" tIns="25718" rIns="51435" bIns="25718" rtlCol="0" anchor="t" anchorCtr="0">
            <a:normAutofit/>
          </a:bodyPr>
          <a:lstStyle/>
          <a:p>
            <a:r>
              <a:rPr lang="en-US" sz="2025" dirty="0">
                <a:solidFill>
                  <a:schemeClr val="tx1"/>
                </a:solidFill>
              </a:rPr>
              <a:t>CRSP Access Methods(Linux)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C5A5-72C1-6445-ACCB-0B0170AFB28B}"/>
              </a:ext>
            </a:extLst>
          </p:cNvPr>
          <p:cNvSpPr txBox="1"/>
          <p:nvPr/>
        </p:nvSpPr>
        <p:spPr>
          <a:xfrm>
            <a:off x="502387" y="738848"/>
            <a:ext cx="3917213" cy="2114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51435" tIns="25718" rIns="51435" bIns="25718" rtlCol="0">
            <a:normAutofit/>
          </a:bodyPr>
          <a:lstStyle/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r>
              <a:rPr lang="en-US" sz="1463" dirty="0">
                <a:solidFill>
                  <a:schemeClr val="tx1"/>
                </a:solidFill>
              </a:rPr>
              <a:t>From Linux systems - </a:t>
            </a:r>
          </a:p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050" b="1" dirty="0">
                <a:solidFill>
                  <a:schemeClr val="accent2"/>
                </a:solidFill>
              </a:rPr>
              <a:t>SSHFS</a:t>
            </a:r>
          </a:p>
          <a:p>
            <a:pPr marL="450056" lvl="1" indent="-19288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/>
                </a:solidFill>
              </a:rPr>
              <a:t>Command line tool for mounting remote file-system over SFTP</a:t>
            </a:r>
          </a:p>
          <a:p>
            <a:pPr marL="450056" lvl="1" indent="-19288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/>
                </a:solidFill>
              </a:rPr>
              <a:t>Any remote directory mount is visible as a standard path in Linux system</a:t>
            </a:r>
          </a:p>
          <a:p>
            <a:pPr marL="450056" lvl="1" indent="-19288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/>
                </a:solidFill>
              </a:rPr>
              <a:t>Available as a package in Linux distributions</a:t>
            </a:r>
          </a:p>
          <a:p>
            <a:pPr marL="450056" lvl="1" indent="-19288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00" dirty="0">
                <a:solidFill>
                  <a:schemeClr val="tx1"/>
                </a:solidFill>
              </a:rPr>
              <a:t>Installation and configuration instructions are available in CRSP </a:t>
            </a:r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78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endParaRPr lang="en-US" sz="78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78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78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78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54E8B-0166-6440-9167-4613ECC6B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456" y="1086702"/>
            <a:ext cx="3066540" cy="1356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FA084-1561-2A42-A4F1-90344201B3F8}"/>
              </a:ext>
            </a:extLst>
          </p:cNvPr>
          <p:cNvSpPr txBox="1"/>
          <p:nvPr/>
        </p:nvSpPr>
        <p:spPr>
          <a:xfrm>
            <a:off x="502386" y="2939046"/>
            <a:ext cx="3917214" cy="16468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r>
              <a:rPr lang="en-US" sz="1050" dirty="0">
                <a:solidFill>
                  <a:schemeClr val="tx1"/>
                </a:solidFill>
              </a:rPr>
              <a:t>From HPC: </a:t>
            </a:r>
          </a:p>
          <a:p>
            <a:pPr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238" b="1" dirty="0">
                <a:solidFill>
                  <a:schemeClr val="accent2"/>
                </a:solidFill>
              </a:rPr>
              <a:t>NFS</a:t>
            </a:r>
          </a:p>
          <a:p>
            <a:pPr marL="450056" lvl="1" indent="-19288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238" dirty="0">
                <a:solidFill>
                  <a:schemeClr val="tx1"/>
                </a:solidFill>
              </a:rPr>
              <a:t>All CRSP shares are accessible from HPC cluster</a:t>
            </a:r>
            <a:endParaRPr lang="en-US" sz="12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lvl="1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endParaRPr lang="en-US" sz="12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>
              <a:lnSpc>
                <a:spcPct val="90000"/>
              </a:lnSpc>
              <a:spcBef>
                <a:spcPts val="563"/>
              </a:spcBef>
              <a:buClr>
                <a:schemeClr val="accent1"/>
              </a:buClr>
            </a:pPr>
            <a:r>
              <a:rPr lang="en-US" sz="1000" i="1" dirty="0">
                <a:solidFill>
                  <a:schemeClr val="tx1"/>
                </a:solidFill>
              </a:rPr>
              <a:t>Note: HPC went through a massive UID/GID migration to make this work.  Thanks to Joseph </a:t>
            </a:r>
            <a:r>
              <a:rPr lang="en-US" sz="1000" i="1" dirty="0" err="1">
                <a:solidFill>
                  <a:schemeClr val="tx1"/>
                </a:solidFill>
              </a:rPr>
              <a:t>Farran</a:t>
            </a:r>
            <a:r>
              <a:rPr lang="en-US" sz="1000" i="1" dirty="0">
                <a:solidFill>
                  <a:schemeClr val="tx1"/>
                </a:solidFill>
              </a:rPr>
              <a:t> for doing this work with minimum disruption!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0A7D0-D6E6-8742-AB0F-B10213F51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463" y="2973732"/>
            <a:ext cx="3128449" cy="1356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61256A-38E2-1544-85E6-E3C62D7D0E6D}"/>
              </a:ext>
            </a:extLst>
          </p:cNvPr>
          <p:cNvSpPr txBox="1"/>
          <p:nvPr/>
        </p:nvSpPr>
        <p:spPr>
          <a:xfrm>
            <a:off x="4881530" y="2443646"/>
            <a:ext cx="2571750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/>
              <a:t>CRSP </a:t>
            </a:r>
            <a:r>
              <a:rPr lang="en-US" sz="619" i="1" dirty="0" err="1"/>
              <a:t>sshfs</a:t>
            </a:r>
            <a:endParaRPr lang="en-US" sz="619" i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AEE3AFE-8F60-2843-BA6F-BA9F4EB2B49D}"/>
              </a:ext>
            </a:extLst>
          </p:cNvPr>
          <p:cNvSpPr txBox="1"/>
          <p:nvPr/>
        </p:nvSpPr>
        <p:spPr>
          <a:xfrm>
            <a:off x="4803932" y="4358596"/>
            <a:ext cx="2571750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/>
              <a:t>CRSP access from HPC (NFS)</a:t>
            </a:r>
          </a:p>
        </p:txBody>
      </p:sp>
    </p:spTree>
    <p:extLst>
      <p:ext uri="{BB962C8B-B14F-4D97-AF65-F5344CB8AC3E}">
        <p14:creationId xmlns:p14="http://schemas.microsoft.com/office/powerpoint/2010/main" val="2502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40" y="258587"/>
            <a:ext cx="4445963" cy="402924"/>
          </a:xfrm>
          <a:ln>
            <a:noFill/>
          </a:ln>
        </p:spPr>
        <p:txBody>
          <a:bodyPr spcFirstLastPara="1" vert="horz" wrap="square" lIns="51435" tIns="25718" rIns="51435" bIns="25718" rtlCol="0" anchor="t" anchorCtr="0">
            <a:normAutofit/>
          </a:bodyPr>
          <a:lstStyle/>
          <a:p>
            <a:r>
              <a:rPr lang="en-US" sz="2025" dirty="0">
                <a:solidFill>
                  <a:schemeClr val="tx1"/>
                </a:solidFill>
              </a:rPr>
              <a:t>CRSP Access Methods (Web)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C5A5-72C1-6445-ACCB-0B0170AFB28B}"/>
              </a:ext>
            </a:extLst>
          </p:cNvPr>
          <p:cNvSpPr txBox="1"/>
          <p:nvPr/>
        </p:nvSpPr>
        <p:spPr>
          <a:xfrm>
            <a:off x="551371" y="903514"/>
            <a:ext cx="3470899" cy="37229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51435" tIns="25718" rIns="51435" bIns="25718" rtlCol="0">
            <a:normAutofit fontScale="25000" lnSpcReduction="20000"/>
          </a:bodyPr>
          <a:lstStyle/>
          <a:p>
            <a:pPr>
              <a:spcBef>
                <a:spcPts val="563"/>
              </a:spcBef>
              <a:buClr>
                <a:schemeClr val="accent1"/>
              </a:buClr>
            </a:pPr>
            <a:r>
              <a:rPr lang="en-US" sz="6400" dirty="0">
                <a:solidFill>
                  <a:schemeClr val="tx1"/>
                </a:solidFill>
              </a:rPr>
              <a:t>From web browser</a:t>
            </a:r>
          </a:p>
          <a:p>
            <a:pPr>
              <a:spcBef>
                <a:spcPts val="563"/>
              </a:spcBef>
              <a:buClr>
                <a:schemeClr val="accent1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63"/>
              </a:spcBef>
              <a:buClr>
                <a:schemeClr val="accent1"/>
              </a:buClr>
            </a:pPr>
            <a:r>
              <a:rPr lang="en-US" sz="5600" dirty="0">
                <a:solidFill>
                  <a:schemeClr val="accent2"/>
                </a:solidFill>
              </a:rPr>
              <a:t>CRSP Web-based Access</a:t>
            </a:r>
          </a:p>
          <a:p>
            <a:pPr marL="19288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5600" dirty="0">
                <a:solidFill>
                  <a:schemeClr val="tx1"/>
                </a:solidFill>
              </a:rPr>
              <a:t>Web application for lightweight access, powered by </a:t>
            </a:r>
            <a:r>
              <a:rPr lang="en-US" sz="5600" dirty="0" err="1">
                <a:solidFill>
                  <a:schemeClr val="tx1"/>
                </a:solidFill>
              </a:rPr>
              <a:t>Jupyter</a:t>
            </a:r>
            <a:endParaRPr lang="en-US" sz="5600" dirty="0">
              <a:solidFill>
                <a:schemeClr val="tx1"/>
              </a:solidFill>
            </a:endParaRPr>
          </a:p>
          <a:p>
            <a:pPr>
              <a:spcBef>
                <a:spcPts val="563"/>
              </a:spcBef>
              <a:buClr>
                <a:schemeClr val="accent1"/>
              </a:buClr>
            </a:pPr>
            <a:endParaRPr lang="en-US" sz="5600" dirty="0">
              <a:solidFill>
                <a:schemeClr val="tx1"/>
              </a:solidFill>
            </a:endParaRPr>
          </a:p>
          <a:p>
            <a:pPr marL="19288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5600" dirty="0">
                <a:solidFill>
                  <a:schemeClr val="tx1"/>
                </a:solidFill>
              </a:rPr>
              <a:t>Capability of upload, download files.  Capability of in-browser editing for certain files</a:t>
            </a:r>
          </a:p>
          <a:p>
            <a:pPr>
              <a:spcBef>
                <a:spcPts val="563"/>
              </a:spcBef>
              <a:buClr>
                <a:schemeClr val="accent1"/>
              </a:buClr>
            </a:pPr>
            <a:endParaRPr lang="en-US" sz="5600" dirty="0">
              <a:solidFill>
                <a:schemeClr val="tx1"/>
              </a:solidFill>
            </a:endParaRPr>
          </a:p>
          <a:p>
            <a:pPr marL="19288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5600" dirty="0">
                <a:solidFill>
                  <a:schemeClr val="tx1"/>
                </a:solidFill>
              </a:rPr>
              <a:t>Single sign-on with UCI shibboleth authentication system, with UCINETID and password</a:t>
            </a:r>
          </a:p>
          <a:p>
            <a:pPr>
              <a:spcBef>
                <a:spcPts val="563"/>
              </a:spcBef>
              <a:buClr>
                <a:schemeClr val="accent1"/>
              </a:buClr>
            </a:pPr>
            <a:endParaRPr lang="en-US" sz="5600" dirty="0">
              <a:solidFill>
                <a:schemeClr val="tx1"/>
              </a:solidFill>
            </a:endParaRPr>
          </a:p>
          <a:p>
            <a:pPr marL="192881" indent="-19288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5600" dirty="0">
                <a:solidFill>
                  <a:schemeClr val="tx1"/>
                </a:solidFill>
              </a:rPr>
              <a:t>Follows UNIX security models</a:t>
            </a:r>
          </a:p>
          <a:p>
            <a:pPr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77A14-AC22-5B44-8F0F-C7E62225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65" y="1043702"/>
            <a:ext cx="3326433" cy="18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3D0380-D6ED-4540-98F3-F37A37D00983}"/>
              </a:ext>
            </a:extLst>
          </p:cNvPr>
          <p:cNvSpPr txBox="1"/>
          <p:nvPr/>
        </p:nvSpPr>
        <p:spPr>
          <a:xfrm>
            <a:off x="4665785" y="3089640"/>
            <a:ext cx="2931795" cy="1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i="1" dirty="0"/>
              <a:t>CRSP web based access</a:t>
            </a:r>
          </a:p>
        </p:txBody>
      </p:sp>
    </p:spTree>
    <p:extLst>
      <p:ext uri="{BB962C8B-B14F-4D97-AF65-F5344CB8AC3E}">
        <p14:creationId xmlns:p14="http://schemas.microsoft.com/office/powerpoint/2010/main" val="360135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D242D-DE64-4E0F-B685-72A59112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One Stop for CRSP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87F3-9FD6-45CD-B1A9-31503F8FA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Email:  </a:t>
            </a:r>
            <a:r>
              <a:rPr lang="en-US" dirty="0">
                <a:hlinkClick r:id="rId2"/>
              </a:rPr>
              <a:t>crsp-support@uci.edu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Access, issues, purchase of additional space, adding users</a:t>
            </a:r>
          </a:p>
          <a:p>
            <a:endParaRPr lang="en-US" dirty="0"/>
          </a:p>
          <a:p>
            <a:r>
              <a:rPr lang="en-US" dirty="0"/>
              <a:t>Web Page: https://rcic.uci.edu/crsp</a:t>
            </a:r>
          </a:p>
        </p:txBody>
      </p:sp>
    </p:spTree>
    <p:extLst>
      <p:ext uri="{BB962C8B-B14F-4D97-AF65-F5344CB8AC3E}">
        <p14:creationId xmlns:p14="http://schemas.microsoft.com/office/powerpoint/2010/main" val="119448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3CB5-0F06-4953-87D3-F9C79C86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96"/>
            <a:ext cx="6615066" cy="572700"/>
          </a:xfrm>
        </p:spPr>
        <p:txBody>
          <a:bodyPr/>
          <a:lstStyle/>
          <a:p>
            <a:r>
              <a:rPr lang="en-US" dirty="0"/>
              <a:t>Some feedback from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90993-61CD-4F6B-A28C-BBEE786F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17046"/>
            <a:ext cx="8520600" cy="34164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How can we share with users outside of UCI?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accent2"/>
                </a:solidFill>
              </a:rPr>
              <a:t>Can always sponsor an </a:t>
            </a:r>
            <a:r>
              <a:rPr lang="en-US" sz="1200" dirty="0" err="1">
                <a:solidFill>
                  <a:schemeClr val="accent2"/>
                </a:solidFill>
              </a:rPr>
              <a:t>UCNetID</a:t>
            </a:r>
            <a:r>
              <a:rPr lang="en-US" sz="1200" dirty="0">
                <a:solidFill>
                  <a:schemeClr val="accent2"/>
                </a:solidFill>
              </a:rPr>
              <a:t>, but that’s not very convenient</a:t>
            </a:r>
          </a:p>
          <a:p>
            <a:pPr lvl="1">
              <a:spcBef>
                <a:spcPts val="600"/>
              </a:spcBef>
            </a:pPr>
            <a:r>
              <a:rPr lang="en-US" sz="1200" dirty="0">
                <a:solidFill>
                  <a:schemeClr val="accent2"/>
                </a:solidFill>
              </a:rPr>
              <a:t>Two additional possibilities</a:t>
            </a: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accent2"/>
                </a:solidFill>
              </a:rPr>
              <a:t>Authenticated, read-only access. Use In-Common so that remote users could access selected areas using their home institution </a:t>
            </a:r>
            <a:r>
              <a:rPr lang="en-US" sz="1200" dirty="0" err="1">
                <a:solidFill>
                  <a:schemeClr val="accent2"/>
                </a:solidFill>
              </a:rPr>
              <a:t>identies</a:t>
            </a:r>
            <a:r>
              <a:rPr lang="en-US" sz="1200" dirty="0">
                <a:solidFill>
                  <a:schemeClr val="accent2"/>
                </a:solidFill>
              </a:rPr>
              <a:t>.</a:t>
            </a:r>
          </a:p>
          <a:p>
            <a:pPr lvl="2">
              <a:spcBef>
                <a:spcPts val="600"/>
              </a:spcBef>
            </a:pPr>
            <a:r>
              <a:rPr lang="en-US" sz="1200" dirty="0">
                <a:solidFill>
                  <a:schemeClr val="accent2"/>
                </a:solidFill>
              </a:rPr>
              <a:t>Authenticate, read-write access. This is more difficult. Who owns the file locally? What’s the interface? Files stored this way – are they accessible via other CRSP mechanisms?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CRSP doesn’t work for our video editing, can it be fixed?  </a:t>
            </a:r>
            <a:r>
              <a:rPr lang="en-US" sz="1600" dirty="0">
                <a:solidFill>
                  <a:schemeClr val="accent2"/>
                </a:solidFill>
              </a:rPr>
              <a:t>Yes. The universal technology is SMB (Samba) shares.  We’re sorting out authentication issues.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I have more than one group of students, can I have two different share areas under my lab? </a:t>
            </a:r>
            <a:r>
              <a:rPr lang="en-US" sz="1600" dirty="0"/>
              <a:t>   </a:t>
            </a:r>
            <a:r>
              <a:rPr lang="en-US" sz="1600" dirty="0">
                <a:solidFill>
                  <a:schemeClr val="accent2"/>
                </a:solidFill>
              </a:rPr>
              <a:t>We have a way to do this, please email us.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Can the adding/removing </a:t>
            </a:r>
            <a:r>
              <a:rPr lang="en-US" sz="1600" dirty="0" err="1">
                <a:solidFill>
                  <a:schemeClr val="tx1"/>
                </a:solidFill>
              </a:rPr>
              <a:t>UCNetIDs</a:t>
            </a:r>
            <a:r>
              <a:rPr lang="en-US" sz="1600" dirty="0">
                <a:solidFill>
                  <a:schemeClr val="tx1"/>
                </a:solidFill>
              </a:rPr>
              <a:t> from my lab be self-service?  </a:t>
            </a:r>
            <a:r>
              <a:rPr lang="en-US" sz="1600" dirty="0">
                <a:solidFill>
                  <a:schemeClr val="accent2"/>
                </a:solidFill>
              </a:rPr>
              <a:t>Eventually.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Are there other storage options at RCIC?  </a:t>
            </a:r>
            <a:r>
              <a:rPr lang="en-US" sz="1600" dirty="0">
                <a:solidFill>
                  <a:schemeClr val="accent2"/>
                </a:solidFill>
              </a:rPr>
              <a:t>Yes.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1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4840-86C2-4382-A980-3CBD3693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Styles of Storage @ RCIC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4827DA-839C-417F-804B-88EB43AC9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943" y="1079455"/>
            <a:ext cx="4114800" cy="2984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CRSP</a:t>
            </a:r>
          </a:p>
          <a:p>
            <a:r>
              <a:rPr lang="en-US" dirty="0"/>
              <a:t>Available throughout campus network</a:t>
            </a:r>
          </a:p>
          <a:p>
            <a:r>
              <a:rPr lang="en-US" dirty="0"/>
              <a:t>Dual-Copy of data</a:t>
            </a:r>
          </a:p>
          <a:p>
            <a:r>
              <a:rPr lang="en-US" dirty="0"/>
              <a:t>Encrypted at Rest</a:t>
            </a:r>
          </a:p>
          <a:p>
            <a:r>
              <a:rPr lang="en-US" dirty="0"/>
              <a:t>7x24x365 support</a:t>
            </a:r>
          </a:p>
          <a:p>
            <a:r>
              <a:rPr lang="en-US" dirty="0"/>
              <a:t>Commercial Support</a:t>
            </a:r>
          </a:p>
          <a:p>
            <a:r>
              <a:rPr lang="en-US" dirty="0"/>
              <a:t>$$  ($60/TB/year)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AA02A-6E44-4776-A593-F63A00808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1" y="1040781"/>
            <a:ext cx="4038600" cy="2984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Parallel File System</a:t>
            </a:r>
          </a:p>
          <a:p>
            <a:r>
              <a:rPr lang="en-US" dirty="0"/>
              <a:t>Available only on HPC Cluster(s)</a:t>
            </a:r>
          </a:p>
          <a:p>
            <a:r>
              <a:rPr lang="en-US" dirty="0"/>
              <a:t>Single-Copy of data</a:t>
            </a:r>
          </a:p>
          <a:p>
            <a:r>
              <a:rPr lang="en-US" dirty="0"/>
              <a:t>Not Encrypted at Rest</a:t>
            </a:r>
          </a:p>
          <a:p>
            <a:r>
              <a:rPr lang="en-US" dirty="0"/>
              <a:t>Best-effort availability (pretty good in practice)</a:t>
            </a:r>
          </a:p>
          <a:p>
            <a:r>
              <a:rPr lang="en-US" dirty="0"/>
              <a:t>$ ($100/TB/5 Years)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B52BD-AEBA-4147-9DAA-BAC01AC5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Image result for gpfs logo">
            <a:extLst>
              <a:ext uri="{FF2B5EF4-FFF2-40B4-BE49-F238E27FC236}">
                <a16:creationId xmlns:a16="http://schemas.microsoft.com/office/drawing/2014/main" id="{F3F4D881-E905-4CF8-BF31-A92299F5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102719"/>
            <a:ext cx="1907721" cy="5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egfs logo">
            <a:extLst>
              <a:ext uri="{FF2B5EF4-FFF2-40B4-BE49-F238E27FC236}">
                <a16:creationId xmlns:a16="http://schemas.microsoft.com/office/drawing/2014/main" id="{1514F417-C131-4453-9FAB-0DA6D04F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35" y="4064045"/>
            <a:ext cx="904421" cy="5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5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887A9-2020-4CF5-82C5-2313AA2A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Technical Detail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AD7095-5FC4-405F-AE75-0CA3617BD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D89B7-F087-4B22-8915-F8B8A646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37" y="368148"/>
            <a:ext cx="4340612" cy="373217"/>
          </a:xfrm>
        </p:spPr>
        <p:txBody>
          <a:bodyPr>
            <a:noAutofit/>
          </a:bodyPr>
          <a:lstStyle/>
          <a:p>
            <a:r>
              <a:rPr lang="en-US" sz="2250" dirty="0"/>
              <a:t>CRSP building blocks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8999B-880E-7345-A8FA-D61573902F46}"/>
              </a:ext>
            </a:extLst>
          </p:cNvPr>
          <p:cNvSpPr txBox="1"/>
          <p:nvPr/>
        </p:nvSpPr>
        <p:spPr>
          <a:xfrm>
            <a:off x="1319776" y="1119457"/>
            <a:ext cx="5915456" cy="318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Hardware</a:t>
            </a:r>
          </a:p>
          <a:p>
            <a:pPr marL="450056" lvl="1" indent="-192881">
              <a:buFont typeface="Courier New" panose="02070309020205020404" pitchFamily="49" charset="0"/>
              <a:buChar char="o"/>
            </a:pPr>
            <a:r>
              <a:rPr lang="en-US" sz="1238" dirty="0"/>
              <a:t>Enterprise-class server and storage hardware from Dell</a:t>
            </a:r>
          </a:p>
          <a:p>
            <a:pPr marL="450056" lvl="1" indent="-192881">
              <a:buFont typeface="Courier New" panose="02070309020205020404" pitchFamily="49" charset="0"/>
              <a:buChar char="o"/>
            </a:pPr>
            <a:r>
              <a:rPr lang="en-US" sz="1238" dirty="0"/>
              <a:t>Enterprise-class networking hardware from Dell and Mellanox Technologies</a:t>
            </a:r>
          </a:p>
          <a:p>
            <a:pPr marL="450056" lvl="1" indent="-192881">
              <a:buFont typeface="Courier New" panose="02070309020205020404" pitchFamily="49" charset="0"/>
              <a:buChar char="o"/>
            </a:pPr>
            <a:endParaRPr lang="en-US" sz="1050" dirty="0"/>
          </a:p>
          <a:p>
            <a:r>
              <a:rPr lang="en-US" sz="1050" dirty="0"/>
              <a:t>File-System Software</a:t>
            </a:r>
          </a:p>
          <a:p>
            <a:pPr marL="450056" lvl="1" indent="-192881">
              <a:buFont typeface="Courier New" panose="02070309020205020404" pitchFamily="49" charset="0"/>
              <a:buChar char="o"/>
            </a:pPr>
            <a:r>
              <a:rPr lang="en-US" sz="1238" dirty="0"/>
              <a:t>Enterprise scalable file system  from IBM (</a:t>
            </a:r>
            <a:r>
              <a:rPr lang="en-US" sz="1238" i="1" dirty="0"/>
              <a:t>IBM Spectrum Scale, </a:t>
            </a:r>
            <a:r>
              <a:rPr lang="en-US" sz="1013" dirty="0"/>
              <a:t>aka</a:t>
            </a:r>
            <a:r>
              <a:rPr lang="en-US" sz="1238" dirty="0"/>
              <a:t> </a:t>
            </a:r>
            <a:r>
              <a:rPr lang="en-US" sz="1125" i="1" dirty="0"/>
              <a:t>GPFS</a:t>
            </a:r>
            <a:r>
              <a:rPr lang="en-US" sz="1238" dirty="0"/>
              <a:t>)</a:t>
            </a:r>
          </a:p>
          <a:p>
            <a:pPr marL="192881" indent="-192881">
              <a:buFontTx/>
              <a:buChar char="-"/>
            </a:pPr>
            <a:endParaRPr lang="en-US" sz="1050" dirty="0"/>
          </a:p>
          <a:p>
            <a:r>
              <a:rPr lang="en-US" sz="1050" dirty="0"/>
              <a:t>Other Software</a:t>
            </a:r>
          </a:p>
          <a:p>
            <a:pPr marL="450056" lvl="1" indent="-192881">
              <a:buFont typeface="Courier New" panose="02070309020205020404" pitchFamily="49" charset="0"/>
              <a:buChar char="o"/>
            </a:pPr>
            <a:r>
              <a:rPr lang="en-US" sz="1238" dirty="0"/>
              <a:t>Commercially-supported load balancer software from </a:t>
            </a:r>
            <a:r>
              <a:rPr lang="en-US" sz="1238" dirty="0" err="1"/>
              <a:t>HAProxy</a:t>
            </a:r>
            <a:r>
              <a:rPr lang="en-US" sz="1238" dirty="0"/>
              <a:t> Technologies</a:t>
            </a:r>
          </a:p>
          <a:p>
            <a:pPr lvl="1"/>
            <a:endParaRPr lang="en-US" sz="1238" dirty="0"/>
          </a:p>
          <a:p>
            <a:pPr marL="450056" lvl="1" indent="-192881">
              <a:buFont typeface="Courier New" panose="02070309020205020404" pitchFamily="49" charset="0"/>
              <a:buChar char="o"/>
            </a:pPr>
            <a:r>
              <a:rPr lang="en-US" sz="1238" dirty="0"/>
              <a:t>Commercially-supported desktop application software from South River Technologies (</a:t>
            </a:r>
            <a:r>
              <a:rPr lang="en-US" sz="1238" i="1" u="sng" dirty="0"/>
              <a:t>WebDrive</a:t>
            </a:r>
            <a:r>
              <a:rPr lang="en-US" sz="1238" dirty="0"/>
              <a:t>), for folder-on-the-desktop access in Windows, Mac systems</a:t>
            </a:r>
          </a:p>
          <a:p>
            <a:pPr marL="792956" lvl="2" indent="-192881">
              <a:buFont typeface="Courier New" panose="02070309020205020404" pitchFamily="49" charset="0"/>
              <a:buChar char="o"/>
            </a:pPr>
            <a:r>
              <a:rPr lang="en-US" sz="1238" dirty="0"/>
              <a:t>Protocol is SFTP, can support </a:t>
            </a:r>
            <a:r>
              <a:rPr lang="en-US" sz="1238" u="sng" dirty="0" err="1"/>
              <a:t>sshfs</a:t>
            </a:r>
            <a:r>
              <a:rPr lang="en-US" sz="1238" u="sng" dirty="0"/>
              <a:t>(</a:t>
            </a:r>
            <a:r>
              <a:rPr lang="en-US" sz="1238" u="sng" dirty="0" err="1"/>
              <a:t>linux</a:t>
            </a:r>
            <a:r>
              <a:rPr lang="en-US" sz="1238" u="sng" dirty="0"/>
              <a:t>), </a:t>
            </a:r>
            <a:r>
              <a:rPr lang="en-US" sz="1238" dirty="0"/>
              <a:t>FileZilla, </a:t>
            </a:r>
            <a:r>
              <a:rPr lang="en-US" sz="1238" dirty="0" err="1"/>
              <a:t>CyberDuck</a:t>
            </a:r>
            <a:r>
              <a:rPr lang="en-US" sz="1238" dirty="0"/>
              <a:t>, …</a:t>
            </a:r>
          </a:p>
          <a:p>
            <a:pPr marL="792956" lvl="2" indent="-192881">
              <a:buFont typeface="Courier New" panose="02070309020205020404" pitchFamily="49" charset="0"/>
              <a:buChar char="o"/>
            </a:pPr>
            <a:endParaRPr lang="en-US" sz="1238" dirty="0"/>
          </a:p>
          <a:p>
            <a:pPr marL="450056" lvl="1" indent="-192881">
              <a:buFont typeface="Courier New" panose="02070309020205020404" pitchFamily="49" charset="0"/>
              <a:buChar char="o"/>
            </a:pPr>
            <a:r>
              <a:rPr lang="en-US" sz="1238" dirty="0"/>
              <a:t>Simple Web-browser access (adapted </a:t>
            </a:r>
            <a:r>
              <a:rPr lang="en-US" sz="1238" dirty="0" err="1"/>
              <a:t>Jupyter</a:t>
            </a:r>
            <a:r>
              <a:rPr lang="en-US" sz="1238" dirty="0"/>
              <a:t> Notebooks, open source)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C841D74-36B1-4275-84D3-338E8D0AA8D8}"/>
              </a:ext>
            </a:extLst>
          </p:cNvPr>
          <p:cNvSpPr/>
          <p:nvPr/>
        </p:nvSpPr>
        <p:spPr>
          <a:xfrm>
            <a:off x="997346" y="1119457"/>
            <a:ext cx="205154" cy="13524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64F84-7A52-469F-B6D6-C533C68062BF}"/>
              </a:ext>
            </a:extLst>
          </p:cNvPr>
          <p:cNvSpPr txBox="1"/>
          <p:nvPr/>
        </p:nvSpPr>
        <p:spPr>
          <a:xfrm>
            <a:off x="479836" y="1070988"/>
            <a:ext cx="507831" cy="15415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050" dirty="0"/>
              <a:t>Purchased via RFP @ ~$1.2M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C531EFD-701D-4310-8A27-CA4E55556088}"/>
              </a:ext>
            </a:extLst>
          </p:cNvPr>
          <p:cNvSpPr/>
          <p:nvPr/>
        </p:nvSpPr>
        <p:spPr>
          <a:xfrm>
            <a:off x="957524" y="2567144"/>
            <a:ext cx="254657" cy="16573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9340C-D2B2-46E8-BB71-09C0E174681C}"/>
              </a:ext>
            </a:extLst>
          </p:cNvPr>
          <p:cNvSpPr txBox="1"/>
          <p:nvPr/>
        </p:nvSpPr>
        <p:spPr>
          <a:xfrm>
            <a:off x="708834" y="2612571"/>
            <a:ext cx="346249" cy="15415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050" i="1" dirty="0"/>
              <a:t>Implemented  by RCIC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0594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4F75CC-8073-4E65-B582-D5770199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your research data, today?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6A6072-A9E5-48A3-B5D4-B88E0182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26" y="3044613"/>
            <a:ext cx="8068797" cy="1527387"/>
          </a:xfrm>
        </p:spPr>
        <p:txBody>
          <a:bodyPr/>
          <a:lstStyle/>
          <a:p>
            <a:r>
              <a:rPr lang="en-US" dirty="0"/>
              <a:t>There is no </a:t>
            </a:r>
            <a:r>
              <a:rPr lang="en-US" u="sng" dirty="0"/>
              <a:t>single</a:t>
            </a:r>
            <a:r>
              <a:rPr lang="en-US" dirty="0"/>
              <a:t> “correct” answer for where to store your data</a:t>
            </a:r>
          </a:p>
          <a:p>
            <a:r>
              <a:rPr lang="en-US" dirty="0"/>
              <a:t>Observation: most campuses do not have a rational place to store and work with (large scale) research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Research data is literally “all over the place”</a:t>
            </a:r>
          </a:p>
        </p:txBody>
      </p:sp>
      <p:pic>
        <p:nvPicPr>
          <p:cNvPr id="1026" name="Picture 2" descr="Image result for USB drive">
            <a:extLst>
              <a:ext uri="{FF2B5EF4-FFF2-40B4-BE49-F238E27FC236}">
                <a16:creationId xmlns:a16="http://schemas.microsoft.com/office/drawing/2014/main" id="{9B3489F3-BBC5-46C0-9809-8594B872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7" y="1331321"/>
            <a:ext cx="1348005" cy="13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B hard drive">
            <a:extLst>
              <a:ext uri="{FF2B5EF4-FFF2-40B4-BE49-F238E27FC236}">
                <a16:creationId xmlns:a16="http://schemas.microsoft.com/office/drawing/2014/main" id="{0F45E3F1-1934-4FF2-9C00-27E7FE23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08" y="1065679"/>
            <a:ext cx="1506071" cy="150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ptop">
            <a:extLst>
              <a:ext uri="{FF2B5EF4-FFF2-40B4-BE49-F238E27FC236}">
                <a16:creationId xmlns:a16="http://schemas.microsoft.com/office/drawing/2014/main" id="{444E24C9-601D-404D-A706-559B86D4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5" y="1562380"/>
            <a:ext cx="1431999" cy="10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8CFA9E-BE8B-4E52-81C7-717439304C57}"/>
              </a:ext>
            </a:extLst>
          </p:cNvPr>
          <p:cNvGrpSpPr/>
          <p:nvPr/>
        </p:nvGrpSpPr>
        <p:grpSpPr>
          <a:xfrm>
            <a:off x="5448030" y="1081864"/>
            <a:ext cx="2017060" cy="1472546"/>
            <a:chOff x="5506569" y="1327040"/>
            <a:chExt cx="2017060" cy="1472546"/>
          </a:xfrm>
        </p:grpSpPr>
        <p:pic>
          <p:nvPicPr>
            <p:cNvPr id="1032" name="Picture 8" descr="Image result for google drive">
              <a:extLst>
                <a:ext uri="{FF2B5EF4-FFF2-40B4-BE49-F238E27FC236}">
                  <a16:creationId xmlns:a16="http://schemas.microsoft.com/office/drawing/2014/main" id="{1EB42F4E-B1B2-4DD3-922B-03997391B1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3" t="13931" r="25593" b="11807"/>
            <a:stretch/>
          </p:blipFill>
          <p:spPr bwMode="auto">
            <a:xfrm>
              <a:off x="5661212" y="1620370"/>
              <a:ext cx="571500" cy="494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dropbox">
              <a:extLst>
                <a:ext uri="{FF2B5EF4-FFF2-40B4-BE49-F238E27FC236}">
                  <a16:creationId xmlns:a16="http://schemas.microsoft.com/office/drawing/2014/main" id="{5D94FC63-7D33-4B62-85CD-9B8395792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712" y="1585279"/>
              <a:ext cx="564776" cy="56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onedrive">
              <a:extLst>
                <a:ext uri="{FF2B5EF4-FFF2-40B4-BE49-F238E27FC236}">
                  <a16:creationId xmlns:a16="http://schemas.microsoft.com/office/drawing/2014/main" id="{0E0A4EDC-747A-4468-930D-D85517459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070" y="2099631"/>
              <a:ext cx="437029" cy="43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elated image">
              <a:extLst>
                <a:ext uri="{FF2B5EF4-FFF2-40B4-BE49-F238E27FC236}">
                  <a16:creationId xmlns:a16="http://schemas.microsoft.com/office/drawing/2014/main" id="{AA620EF3-1144-4B76-90F3-F5BD3BC18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099" y="2076899"/>
              <a:ext cx="583007" cy="43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28C8FE28-2758-4ECB-82AF-7189C97D810B}"/>
                </a:ext>
              </a:extLst>
            </p:cNvPr>
            <p:cNvSpPr/>
            <p:nvPr/>
          </p:nvSpPr>
          <p:spPr>
            <a:xfrm>
              <a:off x="5506569" y="1327040"/>
              <a:ext cx="2017060" cy="1472546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4A2AED-7068-42C8-B2B7-DC61CE15E138}"/>
              </a:ext>
            </a:extLst>
          </p:cNvPr>
          <p:cNvSpPr/>
          <p:nvPr/>
        </p:nvSpPr>
        <p:spPr>
          <a:xfrm>
            <a:off x="578947" y="2747530"/>
            <a:ext cx="3965438" cy="20328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Significant Risk of Complete Data Loss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C7D17A-98B4-4322-A44E-7AC908318B3B}"/>
              </a:ext>
            </a:extLst>
          </p:cNvPr>
          <p:cNvSpPr/>
          <p:nvPr/>
        </p:nvSpPr>
        <p:spPr>
          <a:xfrm>
            <a:off x="5056848" y="2746098"/>
            <a:ext cx="3038281" cy="20328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How do you work with data here?</a:t>
            </a:r>
          </a:p>
        </p:txBody>
      </p:sp>
    </p:spTree>
    <p:extLst>
      <p:ext uri="{BB962C8B-B14F-4D97-AF65-F5344CB8AC3E}">
        <p14:creationId xmlns:p14="http://schemas.microsoft.com/office/powerpoint/2010/main" val="335549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815" y="330917"/>
            <a:ext cx="4712973" cy="373217"/>
          </a:xfrm>
        </p:spPr>
        <p:txBody>
          <a:bodyPr>
            <a:noAutofit/>
          </a:bodyPr>
          <a:lstStyle/>
          <a:p>
            <a:r>
              <a:rPr lang="en-US" sz="2250" dirty="0">
                <a:solidFill>
                  <a:schemeClr val="tx1"/>
                </a:solidFill>
              </a:rPr>
              <a:t>CRSP building blocks </a:t>
            </a:r>
            <a:r>
              <a:rPr lang="en-US" sz="1688" dirty="0">
                <a:solidFill>
                  <a:schemeClr val="tx1"/>
                </a:solidFill>
              </a:rPr>
              <a:t>– Two Sites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C565E-773B-4946-93AC-ABEBA03D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59" y="826806"/>
            <a:ext cx="6325626" cy="38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8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64" y="172312"/>
            <a:ext cx="4712973" cy="373217"/>
          </a:xfrm>
        </p:spPr>
        <p:txBody>
          <a:bodyPr>
            <a:noAutofit/>
          </a:bodyPr>
          <a:lstStyle/>
          <a:p>
            <a:r>
              <a:rPr lang="en-US" sz="2250" dirty="0">
                <a:solidFill>
                  <a:schemeClr val="tx1"/>
                </a:solidFill>
              </a:rPr>
              <a:t>Availability and Resiliency</a:t>
            </a: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2CCF6-99A3-6740-B4A6-0F0E6A3C2A3E}"/>
              </a:ext>
            </a:extLst>
          </p:cNvPr>
          <p:cNvSpPr txBox="1"/>
          <p:nvPr/>
        </p:nvSpPr>
        <p:spPr>
          <a:xfrm>
            <a:off x="175864" y="996908"/>
            <a:ext cx="72484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High-Availability Hardware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200" dirty="0"/>
              <a:t>Storage system hardware capable of sustaining up to </a:t>
            </a:r>
            <a:r>
              <a:rPr lang="en-US" sz="1200" dirty="0">
                <a:solidFill>
                  <a:schemeClr val="tx1"/>
                </a:solidFill>
              </a:rPr>
              <a:t>full site outage</a:t>
            </a:r>
            <a:r>
              <a:rPr lang="en-US" sz="1200" dirty="0"/>
              <a:t>, either in OIT Data Center (OITDC) or ICS Data Center (ICSDC)</a:t>
            </a:r>
          </a:p>
          <a:p>
            <a:endParaRPr lang="en-US" sz="1200" dirty="0"/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200" dirty="0"/>
              <a:t>Networking hardware capable of sustaining up to full site outage, either in OITDC and ICSDC</a:t>
            </a:r>
          </a:p>
          <a:p>
            <a:endParaRPr lang="en-US" sz="2400" dirty="0"/>
          </a:p>
          <a:p>
            <a:r>
              <a:rPr lang="en-US" sz="2400" dirty="0"/>
              <a:t>Enterprise Scalability and Resiliency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200" dirty="0"/>
              <a:t>GPFS can support up to ~</a:t>
            </a:r>
            <a:r>
              <a:rPr lang="en-US" sz="1200" dirty="0">
                <a:hlinkClick r:id="rId3"/>
              </a:rPr>
              <a:t>18PB</a:t>
            </a:r>
            <a:r>
              <a:rPr lang="en-US" sz="1200" dirty="0"/>
              <a:t>   capacity in a single namespace</a:t>
            </a:r>
          </a:p>
          <a:p>
            <a:endParaRPr lang="en-US" sz="1200" dirty="0"/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200" dirty="0"/>
              <a:t>Active-Active cluster can sustain up to three physical storage node failures</a:t>
            </a:r>
          </a:p>
          <a:p>
            <a:endParaRPr lang="en-US" sz="1200" dirty="0"/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200" dirty="0"/>
              <a:t>Dual active-active frontend </a:t>
            </a:r>
            <a:r>
              <a:rPr lang="en-US" sz="1200" dirty="0" err="1"/>
              <a:t>HAProxy</a:t>
            </a:r>
            <a:r>
              <a:rPr lang="en-US" sz="1200" dirty="0"/>
              <a:t> load balancers.  Capable of almost seamlessly connecting users to the storage system from anywhere on the campus</a:t>
            </a:r>
          </a:p>
          <a:p>
            <a:endParaRPr lang="en-US" sz="1200" dirty="0"/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1200" dirty="0"/>
              <a:t>Capable of highly granular storage system management, such as, granular quota management, file system usage analytics, adding/removing storage capacity without taking the system offline</a:t>
            </a:r>
          </a:p>
        </p:txBody>
      </p:sp>
    </p:spTree>
    <p:extLst>
      <p:ext uri="{BB962C8B-B14F-4D97-AF65-F5344CB8AC3E}">
        <p14:creationId xmlns:p14="http://schemas.microsoft.com/office/powerpoint/2010/main" val="259063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A54-1A2A-4261-8CB5-0A9527C7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150D-0203-49F4-A3F8-21394BF0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accounts are already created</a:t>
            </a:r>
          </a:p>
          <a:p>
            <a:pPr lvl="1"/>
            <a:r>
              <a:rPr lang="en-US" dirty="0"/>
              <a:t>Submit requests to add students (eventually will be a self-help “portal”)</a:t>
            </a:r>
          </a:p>
          <a:p>
            <a:pPr lvl="1"/>
            <a:endParaRPr lang="en-US" dirty="0"/>
          </a:p>
          <a:p>
            <a:r>
              <a:rPr lang="en-US" dirty="0"/>
              <a:t>Web access to login:</a:t>
            </a:r>
          </a:p>
          <a:p>
            <a:pPr lvl="1"/>
            <a:r>
              <a:rPr lang="en-US" dirty="0"/>
              <a:t> 	</a:t>
            </a:r>
            <a:r>
              <a:rPr lang="en-US" dirty="0">
                <a:hlinkClick r:id="rId2"/>
              </a:rPr>
              <a:t>https://access.crsp.uci.edu/myfiles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access methods:</a:t>
            </a:r>
          </a:p>
          <a:p>
            <a:pPr lvl="1"/>
            <a:r>
              <a:rPr lang="en-US" dirty="0">
                <a:hlinkClick r:id="rId3"/>
              </a:rPr>
              <a:t>https://rcic.uci.edu/crsp/howtos.html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CCDF2-729E-4035-8494-6AC736B8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1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46-AF69-2644-A49B-1E4CFACC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76" y="163582"/>
            <a:ext cx="5205617" cy="300662"/>
          </a:xfrm>
        </p:spPr>
        <p:txBody>
          <a:bodyPr spcFirstLastPara="1" vert="horz" wrap="square" lIns="51435" tIns="25718" rIns="51435" bIns="25718" rtlCol="0" anchor="t" anchorCtr="0">
            <a:noAutofit/>
          </a:bodyPr>
          <a:lstStyle/>
          <a:p>
            <a:pPr algn="l"/>
            <a:r>
              <a:rPr lang="en-US" sz="2025" dirty="0"/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C5A5-72C1-6445-ACCB-0B0170AFB28B}"/>
              </a:ext>
            </a:extLst>
          </p:cNvPr>
          <p:cNvSpPr txBox="1"/>
          <p:nvPr/>
        </p:nvSpPr>
        <p:spPr>
          <a:xfrm>
            <a:off x="1429989" y="1121918"/>
            <a:ext cx="6498670" cy="2114580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>
              <a:spcBef>
                <a:spcPts val="563"/>
              </a:spcBef>
              <a:buClr>
                <a:schemeClr val="accent1"/>
              </a:buClr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63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01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AAAF4-E326-B249-A555-3F046486EA4A}"/>
              </a:ext>
            </a:extLst>
          </p:cNvPr>
          <p:cNvSpPr txBox="1"/>
          <p:nvPr/>
        </p:nvSpPr>
        <p:spPr>
          <a:xfrm>
            <a:off x="507667" y="1084447"/>
            <a:ext cx="2195801" cy="259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buFont typeface="Wingdings" pitchFamily="2" charset="2"/>
              <a:buChar char="v"/>
            </a:pPr>
            <a:r>
              <a:rPr lang="en-US" sz="1050" dirty="0"/>
              <a:t>From OIT</a:t>
            </a:r>
          </a:p>
          <a:p>
            <a:pPr marL="450056" lvl="1" indent="-192881">
              <a:buFontTx/>
              <a:buChar char="-"/>
            </a:pPr>
            <a:r>
              <a:rPr lang="en-US" sz="1125" dirty="0"/>
              <a:t>Dana </a:t>
            </a:r>
            <a:r>
              <a:rPr lang="en-US" sz="1125" dirty="0" err="1"/>
              <a:t>Roode</a:t>
            </a:r>
            <a:endParaRPr lang="en-US" sz="1125" dirty="0"/>
          </a:p>
          <a:p>
            <a:pPr marL="450056" lvl="1" indent="-192881">
              <a:buFontTx/>
              <a:buChar char="-"/>
            </a:pPr>
            <a:r>
              <a:rPr lang="pl" sz="1125" dirty="0"/>
              <a:t>Kazuto Okayasu</a:t>
            </a:r>
          </a:p>
          <a:p>
            <a:pPr marL="450056" lvl="1" indent="-192881">
              <a:buFontTx/>
              <a:buChar char="-"/>
            </a:pPr>
            <a:r>
              <a:rPr lang="pl" sz="1125" dirty="0"/>
              <a:t>Jessica Wu</a:t>
            </a:r>
          </a:p>
          <a:p>
            <a:pPr marL="450056" lvl="1" indent="-192881">
              <a:buFontTx/>
              <a:buChar char="-"/>
            </a:pPr>
            <a:r>
              <a:rPr lang="pl" sz="1125" dirty="0"/>
              <a:t>Jason Meyers</a:t>
            </a:r>
          </a:p>
          <a:p>
            <a:pPr marL="450056" lvl="1" indent="-192881">
              <a:buFontTx/>
              <a:buChar char="-"/>
            </a:pPr>
            <a:r>
              <a:rPr lang="pl" sz="1125" dirty="0"/>
              <a:t>Tyler Turley</a:t>
            </a:r>
          </a:p>
          <a:p>
            <a:pPr marL="450056" lvl="1" indent="-192881">
              <a:buFontTx/>
              <a:buChar char="-"/>
            </a:pPr>
            <a:r>
              <a:rPr lang="pl" sz="1125" dirty="0"/>
              <a:t>Ken Cooper</a:t>
            </a:r>
          </a:p>
          <a:p>
            <a:pPr marL="450056" lvl="1" indent="-192881">
              <a:buFontTx/>
              <a:buChar char="-"/>
            </a:pPr>
            <a:r>
              <a:rPr lang="en-US" sz="1125" dirty="0"/>
              <a:t>Alexander </a:t>
            </a:r>
            <a:r>
              <a:rPr lang="en-US" sz="1125" dirty="0" err="1"/>
              <a:t>Giesler</a:t>
            </a:r>
            <a:endParaRPr lang="pl" sz="1125" dirty="0"/>
          </a:p>
          <a:p>
            <a:endParaRPr lang="en-US" sz="1013" dirty="0"/>
          </a:p>
          <a:p>
            <a:pPr marL="160735" indent="-160735">
              <a:buFont typeface="Wingdings" pitchFamily="2" charset="2"/>
              <a:buChar char="v"/>
            </a:pPr>
            <a:r>
              <a:rPr lang="en-US" sz="1050" dirty="0"/>
              <a:t>From ICS</a:t>
            </a:r>
          </a:p>
          <a:p>
            <a:pPr lvl="1"/>
            <a:r>
              <a:rPr lang="de" sz="1125" dirty="0"/>
              <a:t>-    Hans Wunsch</a:t>
            </a:r>
          </a:p>
          <a:p>
            <a:pPr lvl="1"/>
            <a:r>
              <a:rPr lang="de" sz="1125" dirty="0"/>
              <a:t>-    Du Tran</a:t>
            </a:r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ED492-8BA0-764D-AA5D-D2E948F8AF44}"/>
              </a:ext>
            </a:extLst>
          </p:cNvPr>
          <p:cNvSpPr txBox="1"/>
          <p:nvPr/>
        </p:nvSpPr>
        <p:spPr>
          <a:xfrm>
            <a:off x="3116185" y="1145008"/>
            <a:ext cx="4547358" cy="179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Wingdings" pitchFamily="2" charset="2"/>
              <a:buChar char="v"/>
            </a:pPr>
            <a:r>
              <a:rPr lang="en-US" sz="1050" dirty="0"/>
              <a:t> CRSP RFP Evaluation, architecture and implementation team</a:t>
            </a:r>
          </a:p>
          <a:p>
            <a:pPr lvl="1"/>
            <a:endParaRPr lang="en-US" sz="1013" dirty="0"/>
          </a:p>
          <a:p>
            <a:pPr lvl="1"/>
            <a:r>
              <a:rPr lang="en-US" sz="1125" dirty="0"/>
              <a:t>-	Allen Schiano, CRSP project manager (retired)</a:t>
            </a:r>
          </a:p>
          <a:p>
            <a:pPr lvl="1"/>
            <a:r>
              <a:rPr lang="en-US" sz="1125" dirty="0"/>
              <a:t>-	Nick Santucci, </a:t>
            </a:r>
            <a:r>
              <a:rPr lang="en-US" sz="1125" dirty="0" err="1"/>
              <a:t>GreenPlanet</a:t>
            </a:r>
            <a:r>
              <a:rPr lang="en-US" sz="1125" dirty="0"/>
              <a:t> cluster administration</a:t>
            </a:r>
          </a:p>
          <a:p>
            <a:pPr lvl="1"/>
            <a:r>
              <a:rPr lang="en-US" sz="1125" dirty="0"/>
              <a:t>-	Joseph </a:t>
            </a:r>
            <a:r>
              <a:rPr lang="en-US" sz="1125" dirty="0" err="1"/>
              <a:t>Farran</a:t>
            </a:r>
            <a:r>
              <a:rPr lang="en-US" sz="1125" dirty="0"/>
              <a:t>, HPC</a:t>
            </a:r>
          </a:p>
          <a:p>
            <a:pPr lvl="1"/>
            <a:r>
              <a:rPr lang="en-US" sz="1125" dirty="0"/>
              <a:t>- 	Francisco Lopez, HPC</a:t>
            </a:r>
          </a:p>
          <a:p>
            <a:pPr lvl="1"/>
            <a:r>
              <a:rPr lang="en-US" sz="1125" dirty="0"/>
              <a:t>- 	Harry Mangalam, HPC (retired)</a:t>
            </a:r>
          </a:p>
          <a:p>
            <a:pPr lvl="1"/>
            <a:r>
              <a:rPr lang="en-US" sz="1125" dirty="0"/>
              <a:t>- 	Imam </a:t>
            </a:r>
            <a:r>
              <a:rPr lang="en-US" sz="1125" dirty="0" err="1"/>
              <a:t>Toufique</a:t>
            </a:r>
            <a:r>
              <a:rPr lang="en-US" sz="1125" dirty="0"/>
              <a:t>, HPC</a:t>
            </a:r>
          </a:p>
          <a:p>
            <a:pPr lvl="1"/>
            <a:r>
              <a:rPr lang="en-US" sz="1125" dirty="0"/>
              <a:t>- 	Phil Papadopoulos, HPC</a:t>
            </a:r>
          </a:p>
          <a:p>
            <a:pPr lvl="1"/>
            <a:r>
              <a:rPr lang="en-US" sz="1125" dirty="0"/>
              <a:t>- 	Peter Herring, </a:t>
            </a:r>
            <a:r>
              <a:rPr lang="en-US" sz="1125" dirty="0" err="1"/>
              <a:t>Arcastream</a:t>
            </a:r>
            <a:endParaRPr lang="en-US" sz="112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298F6-472F-9649-8395-7082A213DB4C}"/>
              </a:ext>
            </a:extLst>
          </p:cNvPr>
          <p:cNvSpPr txBox="1"/>
          <p:nvPr/>
        </p:nvSpPr>
        <p:spPr>
          <a:xfrm>
            <a:off x="974171" y="3617497"/>
            <a:ext cx="6019899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60735" indent="-160735">
              <a:buFont typeface="Wingdings" pitchFamily="2" charset="2"/>
              <a:buChar char="q"/>
            </a:pPr>
            <a:r>
              <a:rPr lang="en-US" sz="1100" i="1" dirty="0"/>
              <a:t>Our special appreciation to RCIC executive committee and the Office of Research, for giving us the opportunity to serve all the researchers in UCI campus.</a:t>
            </a:r>
          </a:p>
        </p:txBody>
      </p:sp>
    </p:spTree>
    <p:extLst>
      <p:ext uri="{BB962C8B-B14F-4D97-AF65-F5344CB8AC3E}">
        <p14:creationId xmlns:p14="http://schemas.microsoft.com/office/powerpoint/2010/main" val="221183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A16-C119-4000-A3EE-6A78582D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CRSP: Campus Research Storage Pool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81678-0074-410A-82FC-781F071C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00" y="1017725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/>
              <a:t>Goals/Drivers</a:t>
            </a:r>
          </a:p>
          <a:p>
            <a:r>
              <a:rPr lang="en-US" sz="2000" dirty="0"/>
              <a:t>Provide a common place where faculty and their students/researchers can easily </a:t>
            </a:r>
            <a:r>
              <a:rPr lang="en-US" sz="2000" i="1" u="sng" dirty="0"/>
              <a:t>store and work with </a:t>
            </a:r>
            <a:r>
              <a:rPr lang="en-US" sz="2000" u="sng" dirty="0"/>
              <a:t>research data</a:t>
            </a:r>
          </a:p>
          <a:p>
            <a:r>
              <a:rPr lang="en-US" sz="2000" dirty="0"/>
              <a:t>Highly-reliable with  close to 100% availability</a:t>
            </a:r>
          </a:p>
          <a:p>
            <a:r>
              <a:rPr lang="en-US" sz="2000" dirty="0"/>
              <a:t>Directly accessible from: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Laptops and Desktops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Scalable analysis clusters (e.g. HPC)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Instruments and other lab equipment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Web portal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No-cost, baseline space allocation.  Reasonable cost to scale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8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20A2-DB9D-4F12-8933-9BFFCF8A5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83235"/>
            <a:ext cx="7274019" cy="3521132"/>
          </a:xfrm>
        </p:spPr>
        <p:txBody>
          <a:bodyPr>
            <a:normAutofit/>
          </a:bodyPr>
          <a:lstStyle/>
          <a:p>
            <a:r>
              <a:rPr lang="en-US" dirty="0"/>
              <a:t>Vision – provide an </a:t>
            </a:r>
            <a:r>
              <a:rPr lang="en-US" u="sng" dirty="0"/>
              <a:t>enterprise class data facility </a:t>
            </a:r>
            <a:r>
              <a:rPr lang="en-US" dirty="0"/>
              <a:t>to significantly improve </a:t>
            </a:r>
            <a:r>
              <a:rPr lang="en-US" u="sng" dirty="0"/>
              <a:t>UCI’s stewardship of digital research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Most research data isn’t FAIR (Findable, Accessible, Interoperable, Reusable)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CRSP is the </a:t>
            </a:r>
            <a:r>
              <a:rPr lang="en-US" u="sng" dirty="0"/>
              <a:t>first step </a:t>
            </a:r>
            <a:r>
              <a:rPr lang="en-US" dirty="0"/>
              <a:t>by creating a storage facility (accessibility, interoperability)</a:t>
            </a:r>
          </a:p>
          <a:p>
            <a:pPr lvl="2">
              <a:spcBef>
                <a:spcPts val="600"/>
              </a:spcBef>
            </a:pPr>
            <a:r>
              <a:rPr lang="en-US" u="sng" dirty="0"/>
              <a:t>Low cost </a:t>
            </a:r>
            <a:r>
              <a:rPr lang="en-US" dirty="0"/>
              <a:t>to researchers provides </a:t>
            </a:r>
            <a:r>
              <a:rPr lang="en-US" u="sng" dirty="0"/>
              <a:t>incentive to migrate data </a:t>
            </a:r>
            <a:r>
              <a:rPr lang="en-US" dirty="0"/>
              <a:t>from “USB disks-on-a-shelf” to an enterprise facility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Complement commercial cloud storage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32D8E2-2DC5-4499-8C54-711963A1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CRSP: Driving Vision</a:t>
            </a:r>
          </a:p>
        </p:txBody>
      </p:sp>
    </p:spTree>
    <p:extLst>
      <p:ext uri="{BB962C8B-B14F-4D97-AF65-F5344CB8AC3E}">
        <p14:creationId xmlns:p14="http://schemas.microsoft.com/office/powerpoint/2010/main" val="247014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76D2D-7F48-40CA-BDB5-EDC7B433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40781"/>
            <a:ext cx="6263420" cy="332899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u="sng" dirty="0">
                <a:solidFill>
                  <a:srgbClr val="0070C0"/>
                </a:solidFill>
              </a:rPr>
              <a:t>No-cost storage space </a:t>
            </a:r>
            <a:r>
              <a:rPr lang="en-US" sz="3200" dirty="0">
                <a:solidFill>
                  <a:srgbClr val="0070C0"/>
                </a:solidFill>
              </a:rPr>
              <a:t>(1TB) per faculty member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Space apportioned into two different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u="sng" dirty="0"/>
              <a:t>Private Area </a:t>
            </a:r>
            <a:r>
              <a:rPr lang="en-US" sz="3200" dirty="0"/>
              <a:t>( not-shareable)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u="sng" dirty="0">
                <a:solidFill>
                  <a:srgbClr val="0070C0"/>
                </a:solidFill>
              </a:rPr>
              <a:t>Lab Area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70C0"/>
                </a:solidFill>
              </a:rPr>
              <a:t>Shareable with specific users (Requires </a:t>
            </a:r>
            <a:r>
              <a:rPr lang="en-US" sz="3200" dirty="0" err="1">
                <a:solidFill>
                  <a:srgbClr val="0070C0"/>
                </a:solidFill>
              </a:rPr>
              <a:t>UCNetID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Intended to enable faculty to place their, student’s, postdoc’s data into a single drive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dirty="0"/>
              <a:t>More space can be purchased at $60/TB/Year via recharge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dirty="0"/>
              <a:t>Access via:  </a:t>
            </a:r>
            <a:r>
              <a:rPr lang="en-US" sz="3200" dirty="0" err="1"/>
              <a:t>Webdrive</a:t>
            </a:r>
            <a:r>
              <a:rPr lang="en-US" sz="3200" dirty="0"/>
              <a:t> (Mac/PC), simple web browser, </a:t>
            </a:r>
            <a:r>
              <a:rPr lang="en-US" sz="3200" dirty="0" err="1"/>
              <a:t>sshfs</a:t>
            </a:r>
            <a:r>
              <a:rPr lang="en-US" sz="3200" dirty="0"/>
              <a:t> (</a:t>
            </a:r>
            <a:r>
              <a:rPr lang="en-US" sz="3200" dirty="0" err="1"/>
              <a:t>linux</a:t>
            </a:r>
            <a:r>
              <a:rPr lang="en-US" sz="3200" dirty="0"/>
              <a:t>),  </a:t>
            </a:r>
            <a:r>
              <a:rPr lang="en-US" sz="3200" dirty="0" err="1"/>
              <a:t>rsync</a:t>
            </a:r>
            <a:r>
              <a:rPr lang="en-US" sz="3200" dirty="0"/>
              <a:t>,  sftp, and/or direct NFS from HPC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200" dirty="0"/>
              <a:t>All data is </a:t>
            </a:r>
            <a:r>
              <a:rPr lang="en-US" sz="3200" u="sng" dirty="0"/>
              <a:t>immediately replicated </a:t>
            </a:r>
            <a:r>
              <a:rPr lang="en-US" sz="3200" dirty="0"/>
              <a:t>in two on-campus data centers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Most faculty already have space allocated, contact us if your account is not available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For support:  crsp-support@uci.edu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5D585-B20D-4E79-BAED-06CB241F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BLUF </a:t>
            </a:r>
            <a:r>
              <a:rPr lang="en-US" sz="1600" dirty="0"/>
              <a:t>(</a:t>
            </a:r>
            <a:r>
              <a:rPr lang="en-US" sz="1600" u="sng" dirty="0"/>
              <a:t>B</a:t>
            </a:r>
            <a:r>
              <a:rPr lang="en-US" sz="1600" dirty="0"/>
              <a:t>ottom </a:t>
            </a:r>
            <a:r>
              <a:rPr lang="en-US" sz="1600" u="sng" dirty="0"/>
              <a:t>L</a:t>
            </a:r>
            <a:r>
              <a:rPr lang="en-US" sz="1600" dirty="0"/>
              <a:t>ine </a:t>
            </a:r>
            <a:r>
              <a:rPr lang="en-US" sz="1600" u="sng" dirty="0"/>
              <a:t>U</a:t>
            </a:r>
            <a:r>
              <a:rPr lang="en-US" sz="1600" dirty="0"/>
              <a:t>p </a:t>
            </a:r>
            <a:r>
              <a:rPr lang="en-US" sz="1600" u="sng" dirty="0"/>
              <a:t>F</a:t>
            </a:r>
            <a:r>
              <a:rPr lang="en-US" sz="1600" dirty="0"/>
              <a:t>ront)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1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72FF-19CD-414C-9EEF-7520638A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B8F1B3-1CC8-4304-BC37-DAC494DC5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0"/>
          <a:stretch/>
        </p:blipFill>
        <p:spPr bwMode="auto">
          <a:xfrm>
            <a:off x="797055" y="2995481"/>
            <a:ext cx="1069352" cy="12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4627D39-B751-4417-997A-690F7537B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0"/>
          <a:stretch/>
        </p:blipFill>
        <p:spPr bwMode="auto">
          <a:xfrm>
            <a:off x="6974880" y="3030280"/>
            <a:ext cx="1069352" cy="12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30E83-A6D2-47FC-B6DB-69503C1F17E9}"/>
              </a:ext>
            </a:extLst>
          </p:cNvPr>
          <p:cNvCxnSpPr>
            <a:cxnSpLocks/>
          </p:cNvCxnSpPr>
          <p:nvPr/>
        </p:nvCxnSpPr>
        <p:spPr>
          <a:xfrm>
            <a:off x="1866407" y="4255458"/>
            <a:ext cx="5149436" cy="2010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5BDC25-C616-4DEF-9523-C0D726E5318E}"/>
              </a:ext>
            </a:extLst>
          </p:cNvPr>
          <p:cNvSpPr txBox="1"/>
          <p:nvPr/>
        </p:nvSpPr>
        <p:spPr>
          <a:xfrm>
            <a:off x="718802" y="4310363"/>
            <a:ext cx="10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OIT Datacenter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D52CF-B4A2-43A9-82C7-CF4576574E93}"/>
              </a:ext>
            </a:extLst>
          </p:cNvPr>
          <p:cNvSpPr txBox="1"/>
          <p:nvPr/>
        </p:nvSpPr>
        <p:spPr>
          <a:xfrm>
            <a:off x="6856038" y="4397823"/>
            <a:ext cx="10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ICS Datacenter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666EE-1C2E-4EB9-B47F-78537F549782}"/>
              </a:ext>
            </a:extLst>
          </p:cNvPr>
          <p:cNvSpPr txBox="1"/>
          <p:nvPr/>
        </p:nvSpPr>
        <p:spPr>
          <a:xfrm>
            <a:off x="2194604" y="2845823"/>
            <a:ext cx="4510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Appears like “</a:t>
            </a:r>
            <a:r>
              <a:rPr lang="en-US" dirty="0">
                <a:solidFill>
                  <a:srgbClr val="0070C0"/>
                </a:solidFill>
              </a:rPr>
              <a:t>local disk</a:t>
            </a:r>
            <a:r>
              <a:rPr lang="en-US" dirty="0"/>
              <a:t>” or file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Must be on UCI network (or VPN) for access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Data is </a:t>
            </a:r>
            <a:r>
              <a:rPr lang="en-US" dirty="0">
                <a:solidFill>
                  <a:srgbClr val="0070C0"/>
                </a:solidFill>
              </a:rPr>
              <a:t>synchronously replicated </a:t>
            </a:r>
            <a:r>
              <a:rPr lang="en-US" dirty="0"/>
              <a:t>across two centers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Available</a:t>
            </a:r>
            <a:r>
              <a:rPr lang="en-US" dirty="0"/>
              <a:t> even if an entire data center is down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More technical details later in talk</a:t>
            </a:r>
          </a:p>
        </p:txBody>
      </p:sp>
      <p:pic>
        <p:nvPicPr>
          <p:cNvPr id="1028" name="Picture 4" descr="Image result for laptop">
            <a:extLst>
              <a:ext uri="{FF2B5EF4-FFF2-40B4-BE49-F238E27FC236}">
                <a16:creationId xmlns:a16="http://schemas.microsoft.com/office/drawing/2014/main" id="{E6927536-2661-429F-8722-0D80BBF6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86" y="740324"/>
            <a:ext cx="1411752" cy="11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124065E-0A39-4BDF-9452-B0334AF8FAFC}"/>
              </a:ext>
            </a:extLst>
          </p:cNvPr>
          <p:cNvSpPr/>
          <p:nvPr/>
        </p:nvSpPr>
        <p:spPr>
          <a:xfrm>
            <a:off x="3401068" y="1671623"/>
            <a:ext cx="1545500" cy="812089"/>
          </a:xfrm>
          <a:prstGeom prst="cloud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UCI Network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B7D0-407A-49AD-88A2-2A32A177DB9F}"/>
              </a:ext>
            </a:extLst>
          </p:cNvPr>
          <p:cNvCxnSpPr>
            <a:cxnSpLocks/>
            <a:stCxn id="13" idx="0"/>
            <a:endCxn id="6" idx="0"/>
          </p:cNvCxnSpPr>
          <p:nvPr/>
        </p:nvCxnSpPr>
        <p:spPr>
          <a:xfrm>
            <a:off x="4945280" y="2077668"/>
            <a:ext cx="2564276" cy="952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6FF2FB-9735-48AE-BF39-309952B992A3}"/>
              </a:ext>
            </a:extLst>
          </p:cNvPr>
          <p:cNvCxnSpPr>
            <a:cxnSpLocks/>
            <a:stCxn id="13" idx="2"/>
            <a:endCxn id="1026" idx="0"/>
          </p:cNvCxnSpPr>
          <p:nvPr/>
        </p:nvCxnSpPr>
        <p:spPr>
          <a:xfrm flipH="1">
            <a:off x="1331731" y="2077668"/>
            <a:ext cx="2074131" cy="917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1942D6-9DB3-471E-864C-16D0C447A635}"/>
              </a:ext>
            </a:extLst>
          </p:cNvPr>
          <p:cNvCxnSpPr>
            <a:cxnSpLocks/>
            <a:stCxn id="23" idx="2"/>
            <a:endCxn id="13" idx="0"/>
          </p:cNvCxnSpPr>
          <p:nvPr/>
        </p:nvCxnSpPr>
        <p:spPr>
          <a:xfrm flipH="1">
            <a:off x="4945280" y="1374920"/>
            <a:ext cx="862647" cy="702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ylinder 22">
            <a:extLst>
              <a:ext uri="{FF2B5EF4-FFF2-40B4-BE49-F238E27FC236}">
                <a16:creationId xmlns:a16="http://schemas.microsoft.com/office/drawing/2014/main" id="{04EDC3E0-4457-4AF9-B359-A6CD3FE14C5C}"/>
              </a:ext>
            </a:extLst>
          </p:cNvPr>
          <p:cNvSpPr/>
          <p:nvPr/>
        </p:nvSpPr>
        <p:spPr>
          <a:xfrm>
            <a:off x="5807927" y="1223976"/>
            <a:ext cx="484121" cy="301888"/>
          </a:xfrm>
          <a:prstGeom prst="ca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CRSP</a:t>
            </a:r>
          </a:p>
        </p:txBody>
      </p:sp>
      <p:pic>
        <p:nvPicPr>
          <p:cNvPr id="1030" name="Picture 6" descr="Image result for illumina gene sequencer">
            <a:extLst>
              <a:ext uri="{FF2B5EF4-FFF2-40B4-BE49-F238E27FC236}">
                <a16:creationId xmlns:a16="http://schemas.microsoft.com/office/drawing/2014/main" id="{235B82B5-3E98-4AC5-AAC2-0BCFB17A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" y="1011856"/>
            <a:ext cx="1451989" cy="11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ylinder 30">
            <a:extLst>
              <a:ext uri="{FF2B5EF4-FFF2-40B4-BE49-F238E27FC236}">
                <a16:creationId xmlns:a16="http://schemas.microsoft.com/office/drawing/2014/main" id="{58B2BB74-84C0-43C5-836E-393516A78078}"/>
              </a:ext>
            </a:extLst>
          </p:cNvPr>
          <p:cNvSpPr/>
          <p:nvPr/>
        </p:nvSpPr>
        <p:spPr>
          <a:xfrm>
            <a:off x="1825019" y="1558116"/>
            <a:ext cx="484121" cy="301888"/>
          </a:xfrm>
          <a:prstGeom prst="ca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CRSP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AA4F1C-A982-4900-94B8-6BD32E63A9A0}"/>
              </a:ext>
            </a:extLst>
          </p:cNvPr>
          <p:cNvCxnSpPr>
            <a:cxnSpLocks/>
            <a:stCxn id="13" idx="2"/>
            <a:endCxn id="31" idx="4"/>
          </p:cNvCxnSpPr>
          <p:nvPr/>
        </p:nvCxnSpPr>
        <p:spPr>
          <a:xfrm flipH="1" flipV="1">
            <a:off x="2309140" y="1709060"/>
            <a:ext cx="1096722" cy="368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s://a.fsdn.com/con/app/proj/extplorer/screenshots/291873.jpg/1">
            <a:extLst>
              <a:ext uri="{FF2B5EF4-FFF2-40B4-BE49-F238E27FC236}">
                <a16:creationId xmlns:a16="http://schemas.microsoft.com/office/drawing/2014/main" id="{822CB6BC-4B37-4121-9DF9-3C69731B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94" y="903357"/>
            <a:ext cx="929119" cy="5719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F6797C-2E64-404F-8B74-E69230AE533E}"/>
              </a:ext>
            </a:extLst>
          </p:cNvPr>
          <p:cNvCxnSpPr>
            <a:cxnSpLocks/>
            <a:stCxn id="13" idx="3"/>
            <a:endCxn id="3" idx="2"/>
          </p:cNvCxnSpPr>
          <p:nvPr/>
        </p:nvCxnSpPr>
        <p:spPr>
          <a:xfrm flipH="1" flipV="1">
            <a:off x="3826254" y="1475346"/>
            <a:ext cx="347564" cy="242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ED749242-4FB8-4EE4-B003-4298829A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Tech Overview</a:t>
            </a:r>
          </a:p>
        </p:txBody>
      </p:sp>
    </p:spTree>
    <p:extLst>
      <p:ext uri="{BB962C8B-B14F-4D97-AF65-F5344CB8AC3E}">
        <p14:creationId xmlns:p14="http://schemas.microsoft.com/office/powerpoint/2010/main" val="23852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9FBA-DE0E-4B68-9B2A-B632CC55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any research data be stored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50611-189B-4F39-A83E-58C365A5D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00" y="1419880"/>
            <a:ext cx="8520600" cy="158528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CRSP must not be used to store personally-identifiable information that would fall under guidelines such as </a:t>
            </a:r>
            <a:r>
              <a:rPr lang="en-US" b="1" i="1" dirty="0">
                <a:hlinkClick r:id="rId2"/>
              </a:rPr>
              <a:t>FERPA</a:t>
            </a:r>
            <a:r>
              <a:rPr lang="en-US" i="1" dirty="0"/>
              <a:t> (e.g. Student data), and </a:t>
            </a:r>
            <a:r>
              <a:rPr lang="en-US" b="1" i="1" dirty="0">
                <a:hlinkClick r:id="rId3"/>
              </a:rPr>
              <a:t>HIPAA</a:t>
            </a:r>
            <a:r>
              <a:rPr lang="en-US" i="1" dirty="0"/>
              <a:t> (health-care data). If you are unsure if CRSP is suitable for your data, please refer to general guidance for </a:t>
            </a:r>
            <a:r>
              <a:rPr lang="en-US" b="1" i="1" dirty="0">
                <a:hlinkClick r:id="rId4"/>
              </a:rPr>
              <a:t>data security</a:t>
            </a:r>
            <a:r>
              <a:rPr lang="en-US" i="1" dirty="0"/>
              <a:t> provided by the </a:t>
            </a:r>
            <a:r>
              <a:rPr lang="en-US" b="1" i="1" dirty="0">
                <a:hlinkClick r:id="rId5"/>
              </a:rPr>
              <a:t>UCI Office of Research</a:t>
            </a:r>
            <a:endParaRPr lang="en-US" b="1" i="1" dirty="0"/>
          </a:p>
          <a:p>
            <a:pPr marL="114300" indent="0">
              <a:buNone/>
            </a:pP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A271B-FE41-417E-97FD-8268374CEEDA}"/>
              </a:ext>
            </a:extLst>
          </p:cNvPr>
          <p:cNvSpPr txBox="1"/>
          <p:nvPr/>
        </p:nvSpPr>
        <p:spPr>
          <a:xfrm>
            <a:off x="244929" y="3505200"/>
            <a:ext cx="799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 – because there are features of CRSP (e.g. data encryption at rest) that are already present, this statement </a:t>
            </a:r>
            <a:r>
              <a:rPr lang="en-US" i="1" dirty="0"/>
              <a:t>may be relaxed in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876AF4-51D1-4D1F-9139-95B0A0B0A96E}"/>
              </a:ext>
            </a:extLst>
          </p:cNvPr>
          <p:cNvSpPr/>
          <p:nvPr/>
        </p:nvSpPr>
        <p:spPr>
          <a:xfrm>
            <a:off x="1932463" y="957290"/>
            <a:ext cx="3966021" cy="2125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tx1"/>
                </a:solidFill>
              </a:rPr>
              <a:t>CRSP Allocation (1TB @ no cost + PI-Purchased)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433CB-444C-45F1-BC51-97243478446C}"/>
              </a:ext>
            </a:extLst>
          </p:cNvPr>
          <p:cNvSpPr/>
          <p:nvPr/>
        </p:nvSpPr>
        <p:spPr>
          <a:xfrm>
            <a:off x="1932462" y="1276101"/>
            <a:ext cx="2346457" cy="255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tx1"/>
                </a:solidFill>
              </a:rPr>
              <a:t>Lab Area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8473B-8323-4776-8E8A-F8FC6350747F}"/>
              </a:ext>
            </a:extLst>
          </p:cNvPr>
          <p:cNvSpPr/>
          <p:nvPr/>
        </p:nvSpPr>
        <p:spPr>
          <a:xfrm>
            <a:off x="4278919" y="1276101"/>
            <a:ext cx="1619565" cy="255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Area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D428B1-7905-4632-98D0-0AEF57514FEE}"/>
              </a:ext>
            </a:extLst>
          </p:cNvPr>
          <p:cNvCxnSpPr/>
          <p:nvPr/>
        </p:nvCxnSpPr>
        <p:spPr>
          <a:xfrm>
            <a:off x="4278919" y="1216589"/>
            <a:ext cx="0" cy="42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D64E0-5A1E-4D25-AD8B-0268E3227E82}"/>
              </a:ext>
            </a:extLst>
          </p:cNvPr>
          <p:cNvCxnSpPr/>
          <p:nvPr/>
        </p:nvCxnSpPr>
        <p:spPr>
          <a:xfrm>
            <a:off x="4223658" y="1637421"/>
            <a:ext cx="1062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7342-305B-416D-A950-B4D9BC84BFFA}"/>
              </a:ext>
            </a:extLst>
          </p:cNvPr>
          <p:cNvCxnSpPr/>
          <p:nvPr/>
        </p:nvCxnSpPr>
        <p:spPr>
          <a:xfrm>
            <a:off x="4223658" y="1216590"/>
            <a:ext cx="1062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35782D-C174-41E0-9BDE-63185740D880}"/>
              </a:ext>
            </a:extLst>
          </p:cNvPr>
          <p:cNvSpPr txBox="1"/>
          <p:nvPr/>
        </p:nvSpPr>
        <p:spPr>
          <a:xfrm>
            <a:off x="2770671" y="1689907"/>
            <a:ext cx="1208829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3" dirty="0"/>
              <a:t>PI decision on how to apportion space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C4F5673-008A-45BE-95D4-CF000E0F6EB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979500" y="1651652"/>
            <a:ext cx="297294" cy="3182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A8E606-9B21-46CC-B441-B6C61B6CDD9E}"/>
              </a:ext>
            </a:extLst>
          </p:cNvPr>
          <p:cNvSpPr txBox="1"/>
          <p:nvPr/>
        </p:nvSpPr>
        <p:spPr>
          <a:xfrm>
            <a:off x="4594800" y="2210741"/>
            <a:ext cx="1900867" cy="1027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013" dirty="0"/>
              <a:t>Not intended for sharing  with others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013" dirty="0"/>
              <a:t>If you want to share folders, they need to be in a different area on CRSP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US" sz="1013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365F0C-4397-4DEC-A3FB-F252AC517ECD}"/>
              </a:ext>
            </a:extLst>
          </p:cNvPr>
          <p:cNvCxnSpPr/>
          <p:nvPr/>
        </p:nvCxnSpPr>
        <p:spPr>
          <a:xfrm>
            <a:off x="4276793" y="1157078"/>
            <a:ext cx="0" cy="27481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D3E7D2-DF2A-4FA0-99C2-8DBE786CADC2}"/>
              </a:ext>
            </a:extLst>
          </p:cNvPr>
          <p:cNvSpPr txBox="1"/>
          <p:nvPr/>
        </p:nvSpPr>
        <p:spPr>
          <a:xfrm>
            <a:off x="1351420" y="2206344"/>
            <a:ext cx="2607368" cy="223144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0735" indent="-16073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013" dirty="0"/>
              <a:t>Behaves “like a disk”</a:t>
            </a:r>
          </a:p>
          <a:p>
            <a:pPr marL="160735" indent="-16073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013" dirty="0"/>
              <a:t>PI grants explicit access to others </a:t>
            </a:r>
          </a:p>
          <a:p>
            <a:pPr marL="503635" lvl="1" indent="-16073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013" dirty="0"/>
              <a:t>Examples of others: Students, Postdocs, UCI Faculty</a:t>
            </a:r>
          </a:p>
          <a:p>
            <a:pPr marL="160735" indent="-16073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013" dirty="0"/>
              <a:t>Each grantee (</a:t>
            </a:r>
            <a:r>
              <a:rPr lang="en-US" sz="1013" dirty="0" err="1"/>
              <a:t>UCNetID</a:t>
            </a:r>
            <a:r>
              <a:rPr lang="en-US" sz="1013" dirty="0"/>
              <a:t>) has their own folder in this disk. By default, PI also has access to this folder</a:t>
            </a:r>
          </a:p>
          <a:p>
            <a:pPr marL="160735" indent="-16073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013" dirty="0"/>
              <a:t>A “share” folder exists readable/writable by all who have  been granted access</a:t>
            </a:r>
          </a:p>
          <a:p>
            <a:pPr marL="160735" indent="-160735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013" dirty="0"/>
              <a:t>PI can limit how much of total disk each user can consume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BFE7D-5A9E-4192-A12C-D9C45CA0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08" y="310092"/>
            <a:ext cx="5915025" cy="390649"/>
          </a:xfrm>
        </p:spPr>
        <p:txBody>
          <a:bodyPr>
            <a:normAutofit fontScale="90000"/>
          </a:bodyPr>
          <a:lstStyle/>
          <a:p>
            <a:r>
              <a:rPr lang="en-US" dirty="0"/>
              <a:t>Lab Area (Shared) and Private Area</a:t>
            </a:r>
          </a:p>
        </p:txBody>
      </p:sp>
    </p:spTree>
    <p:extLst>
      <p:ext uri="{BB962C8B-B14F-4D97-AF65-F5344CB8AC3E}">
        <p14:creationId xmlns:p14="http://schemas.microsoft.com/office/powerpoint/2010/main" val="419190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DF8D-437F-495E-98B8-8C3ED92D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Lab - </a:t>
            </a:r>
            <a:r>
              <a:rPr lang="en-US" dirty="0" err="1"/>
              <a:t>ppapadop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B54A6-B02B-43DE-BD92-CE700276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" y="1214569"/>
            <a:ext cx="5342563" cy="3354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F5916-8A19-4BD3-8650-B6986A752160}"/>
              </a:ext>
            </a:extLst>
          </p:cNvPr>
          <p:cNvSpPr txBox="1"/>
          <p:nvPr/>
        </p:nvSpPr>
        <p:spPr>
          <a:xfrm>
            <a:off x="6068785" y="3025200"/>
            <a:ext cx="2204357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Per-User Folders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37CC7A-3A05-4721-8F28-3F6B28FAF011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838699" y="3025200"/>
            <a:ext cx="1230086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A6C7E4-FCFC-405D-B995-41DAFFF9A9D5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410199" y="2958321"/>
            <a:ext cx="658586" cy="22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F3A1D0-AB99-46CE-9A67-90380A0C66F4}"/>
              </a:ext>
            </a:extLst>
          </p:cNvPr>
          <p:cNvSpPr txBox="1"/>
          <p:nvPr/>
        </p:nvSpPr>
        <p:spPr>
          <a:xfrm>
            <a:off x="6068785" y="3986561"/>
            <a:ext cx="2204357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Shared Folder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B54B0B-16F4-43ED-BA69-A01C3DF0755A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095501" y="3516086"/>
            <a:ext cx="3973284" cy="62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A7627E-CC47-432B-8062-7FBEAFE7D8F2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044042" y="3025200"/>
            <a:ext cx="2024743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4D3874-14F0-46F3-8DC8-906ED0BB29ED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390899" y="3025200"/>
            <a:ext cx="2677886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CC74E6-E50D-47B6-B46C-5ECA83DBD916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2694213" y="3025200"/>
            <a:ext cx="3374572" cy="15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526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64A1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A0D8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E00F4CC97F84E930ABA35593AE4AC" ma:contentTypeVersion="7" ma:contentTypeDescription="Create a new document." ma:contentTypeScope="" ma:versionID="7169d8bb80b519df015b254b1476d606">
  <xsd:schema xmlns:xsd="http://www.w3.org/2001/XMLSchema" xmlns:xs="http://www.w3.org/2001/XMLSchema" xmlns:p="http://schemas.microsoft.com/office/2006/metadata/properties" xmlns:ns3="4a676207-d079-469a-bebe-5965f6448461" targetNamespace="http://schemas.microsoft.com/office/2006/metadata/properties" ma:root="true" ma:fieldsID="991d4c1f84a628a938945ce1a481f885" ns3:_="">
    <xsd:import namespace="4a676207-d079-469a-bebe-5965f64484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76207-d079-469a-bebe-5965f6448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A79E5A-8BA5-4C99-AF03-2187BCE24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76207-d079-469a-bebe-5965f6448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54C19-AB57-4B88-855E-76CF8AA793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0D4C8-272A-4CB0-872F-F393E893EE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1543</Words>
  <Application>Microsoft Office PowerPoint</Application>
  <PresentationFormat>On-screen Show (16:9)</PresentationFormat>
  <Paragraphs>249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Wingdings 3</vt:lpstr>
      <vt:lpstr>Arial</vt:lpstr>
      <vt:lpstr>Montserrat SemiBold</vt:lpstr>
      <vt:lpstr>Wingdings</vt:lpstr>
      <vt:lpstr>Courier New</vt:lpstr>
      <vt:lpstr>Simple Light</vt:lpstr>
      <vt:lpstr>Research Data Campus Research Storage (CRSP) </vt:lpstr>
      <vt:lpstr>Where is your research data, today?</vt:lpstr>
      <vt:lpstr>CRSP: Campus Research Storage Pool</vt:lpstr>
      <vt:lpstr>CRSP: Driving Vision</vt:lpstr>
      <vt:lpstr>The BLUF (Bottom Line Up Front)</vt:lpstr>
      <vt:lpstr>High-Level Tech Overview</vt:lpstr>
      <vt:lpstr>Can any research data be stored here?</vt:lpstr>
      <vt:lpstr>Lab Area (Shared) and Private Area</vt:lpstr>
      <vt:lpstr>A Sample Lab - ppapadop</vt:lpstr>
      <vt:lpstr>Challenge: Multi-OS Support</vt:lpstr>
      <vt:lpstr>File visibility and ownership</vt:lpstr>
      <vt:lpstr>Gaining Access to CRSP (Desktop)</vt:lpstr>
      <vt:lpstr>CRSP Access Methods(Linux)</vt:lpstr>
      <vt:lpstr>CRSP Access Methods (Web)</vt:lpstr>
      <vt:lpstr>Your One Stop for CRSP Support</vt:lpstr>
      <vt:lpstr>Some feedback from users</vt:lpstr>
      <vt:lpstr>Two Styles of Storage @ RCIC</vt:lpstr>
      <vt:lpstr>Some Technical Detail</vt:lpstr>
      <vt:lpstr>CRSP building blocks </vt:lpstr>
      <vt:lpstr>CRSP building blocks – Two Sites</vt:lpstr>
      <vt:lpstr>Availability and Resiliency</vt:lpstr>
      <vt:lpstr>How do I get started?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Papadopoulos</dc:creator>
  <cp:lastModifiedBy>Philip Papadopoulos</cp:lastModifiedBy>
  <cp:revision>7</cp:revision>
  <dcterms:modified xsi:type="dcterms:W3CDTF">2019-10-07T19:22:46Z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0x010100FA0E00F4CC97F84E930ABA35593AE4AC</vt:lpwstr>
  </property>
</Properties>
</file>