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1" r:id="rId4"/>
  </p:sldMasterIdLst>
  <p:notesMasterIdLst>
    <p:notesMasterId r:id="rId21"/>
  </p:notesMasterIdLst>
  <p:sldIdLst>
    <p:sldId id="256" r:id="rId5"/>
    <p:sldId id="258" r:id="rId6"/>
    <p:sldId id="257" r:id="rId7"/>
    <p:sldId id="269" r:id="rId8"/>
    <p:sldId id="268" r:id="rId9"/>
    <p:sldId id="259" r:id="rId10"/>
    <p:sldId id="261" r:id="rId11"/>
    <p:sldId id="270" r:id="rId12"/>
    <p:sldId id="264" r:id="rId13"/>
    <p:sldId id="260" r:id="rId14"/>
    <p:sldId id="274" r:id="rId15"/>
    <p:sldId id="266" r:id="rId16"/>
    <p:sldId id="271" r:id="rId17"/>
    <p:sldId id="272" r:id="rId18"/>
    <p:sldId id="267" r:id="rId19"/>
    <p:sldId id="275" r:id="rId2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Montserrat SemiBold" pitchFamily="2" charset="77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D6D2"/>
    <a:srgbClr val="62D3D1"/>
    <a:srgbClr val="0064A4"/>
    <a:srgbClr val="8947E7"/>
    <a:srgbClr val="A661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94675"/>
  </p:normalViewPr>
  <p:slideViewPr>
    <p:cSldViewPr snapToGrid="0">
      <p:cViewPr varScale="1">
        <p:scale>
          <a:sx n="136" d="100"/>
          <a:sy n="136" d="100"/>
        </p:scale>
        <p:origin x="200" y="3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g"/><Relationship Id="rId4" Type="http://schemas.openxmlformats.org/officeDocument/2006/relationships/image" Target="../media/image7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g"/><Relationship Id="rId4" Type="http://schemas.openxmlformats.org/officeDocument/2006/relationships/image" Target="../media/image7.jp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image" Target="../media/image14.jpg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g"/><Relationship Id="rId4" Type="http://schemas.openxmlformats.org/officeDocument/2006/relationships/image" Target="../media/image7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g"/><Relationship Id="rId4" Type="http://schemas.openxmlformats.org/officeDocument/2006/relationships/image" Target="../media/image7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image" Target="../media/image14.jpg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F08753-7382-420F-8440-72949CBA68E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188D6F-FD72-4D78-BB2F-AC07FB1767E0}">
      <dgm:prSet/>
      <dgm:spPr/>
      <dgm:t>
        <a:bodyPr/>
        <a:lstStyle/>
        <a:p>
          <a:pPr rtl="0"/>
          <a:r>
            <a:rPr lang="en-US" b="0" i="0" dirty="0"/>
            <a:t>On-demand self-service </a:t>
          </a:r>
          <a:endParaRPr lang="en-US" dirty="0"/>
        </a:p>
      </dgm:t>
    </dgm:pt>
    <dgm:pt modelId="{552EACDB-F108-4E49-9214-CAB447096760}" type="parTrans" cxnId="{FC016EC5-8D71-42E0-AC62-F080294DB81F}">
      <dgm:prSet/>
      <dgm:spPr/>
      <dgm:t>
        <a:bodyPr/>
        <a:lstStyle/>
        <a:p>
          <a:endParaRPr lang="en-US"/>
        </a:p>
      </dgm:t>
    </dgm:pt>
    <dgm:pt modelId="{6881D9B3-0569-4214-B1C3-4E46BF73B9D1}" type="sibTrans" cxnId="{FC016EC5-8D71-42E0-AC62-F080294DB81F}">
      <dgm:prSet/>
      <dgm:spPr/>
      <dgm:t>
        <a:bodyPr/>
        <a:lstStyle/>
        <a:p>
          <a:endParaRPr lang="en-US"/>
        </a:p>
      </dgm:t>
    </dgm:pt>
    <dgm:pt modelId="{5C532712-4908-4CDC-9413-4751DD433DFA}">
      <dgm:prSet/>
      <dgm:spPr/>
      <dgm:t>
        <a:bodyPr/>
        <a:lstStyle/>
        <a:p>
          <a:pPr rtl="0"/>
          <a:r>
            <a:rPr lang="en-US" b="0" i="0" dirty="0"/>
            <a:t>Broad network access</a:t>
          </a:r>
          <a:endParaRPr lang="en-US" dirty="0"/>
        </a:p>
      </dgm:t>
    </dgm:pt>
    <dgm:pt modelId="{A3EDE39A-150E-4A0A-B9A3-007508725929}" type="parTrans" cxnId="{34FA6F57-0118-4E04-8581-4726A92D697D}">
      <dgm:prSet/>
      <dgm:spPr/>
      <dgm:t>
        <a:bodyPr/>
        <a:lstStyle/>
        <a:p>
          <a:endParaRPr lang="en-US"/>
        </a:p>
      </dgm:t>
    </dgm:pt>
    <dgm:pt modelId="{63A099AC-516D-471F-97A0-9BDA4AE9FFBC}" type="sibTrans" cxnId="{34FA6F57-0118-4E04-8581-4726A92D697D}">
      <dgm:prSet/>
      <dgm:spPr/>
      <dgm:t>
        <a:bodyPr/>
        <a:lstStyle/>
        <a:p>
          <a:endParaRPr lang="en-US"/>
        </a:p>
      </dgm:t>
    </dgm:pt>
    <dgm:pt modelId="{952B2B51-CEDF-44C6-98FC-ABF918B28B52}">
      <dgm:prSet/>
      <dgm:spPr/>
      <dgm:t>
        <a:bodyPr/>
        <a:lstStyle/>
        <a:p>
          <a:pPr rtl="0"/>
          <a:r>
            <a:rPr lang="en-US" b="0" i="0" dirty="0"/>
            <a:t>Resource pooling</a:t>
          </a:r>
          <a:endParaRPr lang="en-US" dirty="0"/>
        </a:p>
      </dgm:t>
    </dgm:pt>
    <dgm:pt modelId="{7DA333C3-0F68-42C0-A081-BE44A798F966}" type="parTrans" cxnId="{979D64E5-998C-4CE9-BCFF-47791468495B}">
      <dgm:prSet/>
      <dgm:spPr/>
      <dgm:t>
        <a:bodyPr/>
        <a:lstStyle/>
        <a:p>
          <a:endParaRPr lang="en-US"/>
        </a:p>
      </dgm:t>
    </dgm:pt>
    <dgm:pt modelId="{2EB1A7E9-CF64-484E-97DD-17358D55F1D7}" type="sibTrans" cxnId="{979D64E5-998C-4CE9-BCFF-47791468495B}">
      <dgm:prSet/>
      <dgm:spPr/>
      <dgm:t>
        <a:bodyPr/>
        <a:lstStyle/>
        <a:p>
          <a:endParaRPr lang="en-US"/>
        </a:p>
      </dgm:t>
    </dgm:pt>
    <dgm:pt modelId="{ACE62490-3C3B-432F-B0A8-8F349F9216B4}">
      <dgm:prSet/>
      <dgm:spPr/>
      <dgm:t>
        <a:bodyPr/>
        <a:lstStyle/>
        <a:p>
          <a:pPr rtl="0"/>
          <a:r>
            <a:rPr lang="en-US" b="0" i="0" dirty="0"/>
            <a:t>Rapid elasticity</a:t>
          </a:r>
          <a:endParaRPr lang="en-US" dirty="0"/>
        </a:p>
      </dgm:t>
    </dgm:pt>
    <dgm:pt modelId="{C6B24B88-099B-4D9B-82DD-F18F45D276DF}" type="parTrans" cxnId="{704FB6CA-3B74-4621-87CE-ADE4B737D762}">
      <dgm:prSet/>
      <dgm:spPr/>
      <dgm:t>
        <a:bodyPr/>
        <a:lstStyle/>
        <a:p>
          <a:endParaRPr lang="en-US"/>
        </a:p>
      </dgm:t>
    </dgm:pt>
    <dgm:pt modelId="{EC86AAFA-7AE5-439D-8838-BB8C2B46B40A}" type="sibTrans" cxnId="{704FB6CA-3B74-4621-87CE-ADE4B737D762}">
      <dgm:prSet/>
      <dgm:spPr/>
      <dgm:t>
        <a:bodyPr/>
        <a:lstStyle/>
        <a:p>
          <a:endParaRPr lang="en-US"/>
        </a:p>
      </dgm:t>
    </dgm:pt>
    <dgm:pt modelId="{77A615CD-6F38-4A41-8DF7-4E6F3BB3E030}">
      <dgm:prSet/>
      <dgm:spPr/>
      <dgm:t>
        <a:bodyPr/>
        <a:lstStyle/>
        <a:p>
          <a:pPr rtl="0"/>
          <a:r>
            <a:rPr lang="en-US" b="0" i="0" dirty="0"/>
            <a:t>Measured service</a:t>
          </a:r>
          <a:endParaRPr lang="en-US" dirty="0"/>
        </a:p>
      </dgm:t>
    </dgm:pt>
    <dgm:pt modelId="{1F3C52E2-503F-4FBD-9488-BB9E963C02DB}" type="parTrans" cxnId="{C00C6E50-561D-4E9D-BA06-1B5378F84182}">
      <dgm:prSet/>
      <dgm:spPr/>
      <dgm:t>
        <a:bodyPr/>
        <a:lstStyle/>
        <a:p>
          <a:endParaRPr lang="en-US"/>
        </a:p>
      </dgm:t>
    </dgm:pt>
    <dgm:pt modelId="{BF8D757F-E812-4F52-81A3-93B9DFBC9EEE}" type="sibTrans" cxnId="{C00C6E50-561D-4E9D-BA06-1B5378F84182}">
      <dgm:prSet/>
      <dgm:spPr/>
      <dgm:t>
        <a:bodyPr/>
        <a:lstStyle/>
        <a:p>
          <a:endParaRPr lang="en-US"/>
        </a:p>
      </dgm:t>
    </dgm:pt>
    <dgm:pt modelId="{A03EC2CC-DC57-4366-8F68-1D6D8628A624}">
      <dgm:prSet/>
      <dgm:spPr/>
      <dgm:t>
        <a:bodyPr/>
        <a:lstStyle/>
        <a:p>
          <a:pPr rtl="0"/>
          <a:r>
            <a:rPr lang="en-US" b="0" i="0" dirty="0"/>
            <a:t>I can get computer resources (server, storage, database, etc.) directly and automatically from the cloud provider</a:t>
          </a:r>
          <a:endParaRPr lang="en-US" dirty="0"/>
        </a:p>
      </dgm:t>
    </dgm:pt>
    <dgm:pt modelId="{328B700E-6CD0-4337-9C81-F788F3E353CA}" type="parTrans" cxnId="{38B0A91F-D109-4251-A5F8-E94594351615}">
      <dgm:prSet/>
      <dgm:spPr/>
      <dgm:t>
        <a:bodyPr/>
        <a:lstStyle/>
        <a:p>
          <a:endParaRPr lang="en-US"/>
        </a:p>
      </dgm:t>
    </dgm:pt>
    <dgm:pt modelId="{3D8CE1B0-7EDE-4B4F-B6A1-3E6C430C81D9}" type="sibTrans" cxnId="{38B0A91F-D109-4251-A5F8-E94594351615}">
      <dgm:prSet/>
      <dgm:spPr/>
      <dgm:t>
        <a:bodyPr/>
        <a:lstStyle/>
        <a:p>
          <a:endParaRPr lang="en-US"/>
        </a:p>
      </dgm:t>
    </dgm:pt>
    <dgm:pt modelId="{15A4597D-55B9-4DB4-8826-C102DC5AB18D}">
      <dgm:prSet/>
      <dgm:spPr/>
      <dgm:t>
        <a:bodyPr/>
        <a:lstStyle/>
        <a:p>
          <a:pPr rtl="0"/>
          <a:r>
            <a:rPr lang="en-US" b="0" i="0" dirty="0"/>
            <a:t>I can get to those resources from almost any device as long as I have a network connection</a:t>
          </a:r>
          <a:endParaRPr lang="en-US" dirty="0"/>
        </a:p>
      </dgm:t>
    </dgm:pt>
    <dgm:pt modelId="{E99EA72B-AE49-4C92-91B3-F24A419EE5B2}" type="parTrans" cxnId="{D6870BAE-E820-476D-B6C5-93C4AAA67AAE}">
      <dgm:prSet/>
      <dgm:spPr/>
      <dgm:t>
        <a:bodyPr/>
        <a:lstStyle/>
        <a:p>
          <a:endParaRPr lang="en-US"/>
        </a:p>
      </dgm:t>
    </dgm:pt>
    <dgm:pt modelId="{B504A9A9-C593-4F43-909A-2F8B40ECDF6C}" type="sibTrans" cxnId="{D6870BAE-E820-476D-B6C5-93C4AAA67AAE}">
      <dgm:prSet/>
      <dgm:spPr/>
      <dgm:t>
        <a:bodyPr/>
        <a:lstStyle/>
        <a:p>
          <a:endParaRPr lang="en-US"/>
        </a:p>
      </dgm:t>
    </dgm:pt>
    <dgm:pt modelId="{F9BB2890-3FD3-4219-97AE-730C4C13015A}">
      <dgm:prSet/>
      <dgm:spPr/>
      <dgm:t>
        <a:bodyPr/>
        <a:lstStyle/>
        <a:p>
          <a:pPr rtl="0"/>
          <a:r>
            <a:rPr lang="en-US" b="0" i="0" dirty="0"/>
            <a:t>My resources are like an apartment in a larger complex</a:t>
          </a:r>
          <a:endParaRPr lang="en-US" dirty="0"/>
        </a:p>
      </dgm:t>
    </dgm:pt>
    <dgm:pt modelId="{3B4C2CA0-06F8-49BB-A1AC-9BD8AA685359}" type="parTrans" cxnId="{41A53D3F-EFCA-4822-A69E-7E2E6B2D9263}">
      <dgm:prSet/>
      <dgm:spPr/>
      <dgm:t>
        <a:bodyPr/>
        <a:lstStyle/>
        <a:p>
          <a:endParaRPr lang="en-US"/>
        </a:p>
      </dgm:t>
    </dgm:pt>
    <dgm:pt modelId="{459B3A66-67E8-4CC3-A1D6-15DF796FB5F2}" type="sibTrans" cxnId="{41A53D3F-EFCA-4822-A69E-7E2E6B2D9263}">
      <dgm:prSet/>
      <dgm:spPr/>
      <dgm:t>
        <a:bodyPr/>
        <a:lstStyle/>
        <a:p>
          <a:endParaRPr lang="en-US"/>
        </a:p>
      </dgm:t>
    </dgm:pt>
    <dgm:pt modelId="{21621906-27D4-4ECB-80ED-500B7FDE7AB1}">
      <dgm:prSet/>
      <dgm:spPr/>
      <dgm:t>
        <a:bodyPr/>
        <a:lstStyle/>
        <a:p>
          <a:pPr rtl="0"/>
          <a:r>
            <a:rPr lang="en-US" b="0" i="0" dirty="0"/>
            <a:t>My resources scale up and out without waiting on hardware or software to arrive</a:t>
          </a:r>
          <a:endParaRPr lang="en-US" dirty="0"/>
        </a:p>
      </dgm:t>
    </dgm:pt>
    <dgm:pt modelId="{94584711-BBF4-40A2-948C-3464D6FDB972}" type="parTrans" cxnId="{0C3A67DF-3FFA-4A71-9406-3C3899895C70}">
      <dgm:prSet/>
      <dgm:spPr/>
      <dgm:t>
        <a:bodyPr/>
        <a:lstStyle/>
        <a:p>
          <a:endParaRPr lang="en-US"/>
        </a:p>
      </dgm:t>
    </dgm:pt>
    <dgm:pt modelId="{2EFFF5BE-1C6F-443E-BF3A-D8835EB90D3C}" type="sibTrans" cxnId="{0C3A67DF-3FFA-4A71-9406-3C3899895C70}">
      <dgm:prSet/>
      <dgm:spPr/>
      <dgm:t>
        <a:bodyPr/>
        <a:lstStyle/>
        <a:p>
          <a:endParaRPr lang="en-US"/>
        </a:p>
      </dgm:t>
    </dgm:pt>
    <dgm:pt modelId="{832EA6D2-92E7-4029-B7B8-1A649E42898A}">
      <dgm:prSet/>
      <dgm:spPr/>
      <dgm:t>
        <a:bodyPr/>
        <a:lstStyle/>
        <a:p>
          <a:pPr rtl="0"/>
          <a:r>
            <a:rPr lang="en-US" b="0" i="0" dirty="0"/>
            <a:t>I get billed for what I use (“pay by the drink”)</a:t>
          </a:r>
          <a:endParaRPr lang="en-US" dirty="0"/>
        </a:p>
      </dgm:t>
    </dgm:pt>
    <dgm:pt modelId="{964EA42C-38F3-4BD2-B5C8-FC37C181702A}" type="parTrans" cxnId="{E3DA8DBF-8740-4EFA-BFBE-ECDD1747D44D}">
      <dgm:prSet/>
      <dgm:spPr/>
      <dgm:t>
        <a:bodyPr/>
        <a:lstStyle/>
        <a:p>
          <a:endParaRPr lang="en-US"/>
        </a:p>
      </dgm:t>
    </dgm:pt>
    <dgm:pt modelId="{C8AB628B-C40B-4B99-A5F3-FF69C1267DC8}" type="sibTrans" cxnId="{E3DA8DBF-8740-4EFA-BFBE-ECDD1747D44D}">
      <dgm:prSet/>
      <dgm:spPr/>
      <dgm:t>
        <a:bodyPr/>
        <a:lstStyle/>
        <a:p>
          <a:endParaRPr lang="en-US"/>
        </a:p>
      </dgm:t>
    </dgm:pt>
    <dgm:pt modelId="{8423F4E1-2B32-40D8-8119-BF8521A75C4C}" type="pres">
      <dgm:prSet presAssocID="{E9F08753-7382-420F-8440-72949CBA68EC}" presName="vert0" presStyleCnt="0">
        <dgm:presLayoutVars>
          <dgm:dir/>
          <dgm:animOne val="branch"/>
          <dgm:animLvl val="lvl"/>
        </dgm:presLayoutVars>
      </dgm:prSet>
      <dgm:spPr/>
    </dgm:pt>
    <dgm:pt modelId="{A7B505BD-715F-40AA-BCA0-7525D03FE5CF}" type="pres">
      <dgm:prSet presAssocID="{B0188D6F-FD72-4D78-BB2F-AC07FB1767E0}" presName="thickLine" presStyleLbl="alignNode1" presStyleIdx="0" presStyleCnt="5"/>
      <dgm:spPr/>
    </dgm:pt>
    <dgm:pt modelId="{248D60F5-4433-45B2-B639-BA3B7059C351}" type="pres">
      <dgm:prSet presAssocID="{B0188D6F-FD72-4D78-BB2F-AC07FB1767E0}" presName="horz1" presStyleCnt="0"/>
      <dgm:spPr/>
    </dgm:pt>
    <dgm:pt modelId="{02F40F53-D11C-43B6-ADC7-7AFEBC3A45F5}" type="pres">
      <dgm:prSet presAssocID="{B0188D6F-FD72-4D78-BB2F-AC07FB1767E0}" presName="tx1" presStyleLbl="revTx" presStyleIdx="0" presStyleCnt="10"/>
      <dgm:spPr/>
    </dgm:pt>
    <dgm:pt modelId="{8B3835B1-728D-4985-A9E7-FA23275AB17B}" type="pres">
      <dgm:prSet presAssocID="{B0188D6F-FD72-4D78-BB2F-AC07FB1767E0}" presName="vert1" presStyleCnt="0"/>
      <dgm:spPr/>
    </dgm:pt>
    <dgm:pt modelId="{C3B3116F-0359-4EC4-8EE6-3D0C6A8AE009}" type="pres">
      <dgm:prSet presAssocID="{A03EC2CC-DC57-4366-8F68-1D6D8628A624}" presName="vertSpace2a" presStyleCnt="0"/>
      <dgm:spPr/>
    </dgm:pt>
    <dgm:pt modelId="{77220249-D7B7-4349-BC01-649C5C5969B5}" type="pres">
      <dgm:prSet presAssocID="{A03EC2CC-DC57-4366-8F68-1D6D8628A624}" presName="horz2" presStyleCnt="0"/>
      <dgm:spPr/>
    </dgm:pt>
    <dgm:pt modelId="{B5CC8195-95E1-46C8-BAC6-C0EC59B3E129}" type="pres">
      <dgm:prSet presAssocID="{A03EC2CC-DC57-4366-8F68-1D6D8628A624}" presName="horzSpace2" presStyleCnt="0"/>
      <dgm:spPr/>
    </dgm:pt>
    <dgm:pt modelId="{60A188ED-D2B9-4A61-932B-FBA5F09B1DFE}" type="pres">
      <dgm:prSet presAssocID="{A03EC2CC-DC57-4366-8F68-1D6D8628A624}" presName="tx2" presStyleLbl="revTx" presStyleIdx="1" presStyleCnt="10"/>
      <dgm:spPr/>
    </dgm:pt>
    <dgm:pt modelId="{2B2598A5-907B-44CE-B188-2BADA996B8F1}" type="pres">
      <dgm:prSet presAssocID="{A03EC2CC-DC57-4366-8F68-1D6D8628A624}" presName="vert2" presStyleCnt="0"/>
      <dgm:spPr/>
    </dgm:pt>
    <dgm:pt modelId="{1E570AAB-9392-4AC9-9393-7877C814FEB4}" type="pres">
      <dgm:prSet presAssocID="{A03EC2CC-DC57-4366-8F68-1D6D8628A624}" presName="thinLine2b" presStyleLbl="callout" presStyleIdx="0" presStyleCnt="5"/>
      <dgm:spPr/>
    </dgm:pt>
    <dgm:pt modelId="{2B9CAC1D-B4FC-4154-ABAD-EAE771587092}" type="pres">
      <dgm:prSet presAssocID="{A03EC2CC-DC57-4366-8F68-1D6D8628A624}" presName="vertSpace2b" presStyleCnt="0"/>
      <dgm:spPr/>
    </dgm:pt>
    <dgm:pt modelId="{D31BB2E9-6260-44E9-B22F-00CA7BC41C16}" type="pres">
      <dgm:prSet presAssocID="{5C532712-4908-4CDC-9413-4751DD433DFA}" presName="thickLine" presStyleLbl="alignNode1" presStyleIdx="1" presStyleCnt="5"/>
      <dgm:spPr/>
    </dgm:pt>
    <dgm:pt modelId="{5698BA5E-B293-4B56-9A10-1CB65499DE67}" type="pres">
      <dgm:prSet presAssocID="{5C532712-4908-4CDC-9413-4751DD433DFA}" presName="horz1" presStyleCnt="0"/>
      <dgm:spPr/>
    </dgm:pt>
    <dgm:pt modelId="{C96F4BD1-767B-4C86-827D-1F31450E7D64}" type="pres">
      <dgm:prSet presAssocID="{5C532712-4908-4CDC-9413-4751DD433DFA}" presName="tx1" presStyleLbl="revTx" presStyleIdx="2" presStyleCnt="10"/>
      <dgm:spPr/>
    </dgm:pt>
    <dgm:pt modelId="{E2A767C7-1F40-43D1-8883-37D429DBFFC5}" type="pres">
      <dgm:prSet presAssocID="{5C532712-4908-4CDC-9413-4751DD433DFA}" presName="vert1" presStyleCnt="0"/>
      <dgm:spPr/>
    </dgm:pt>
    <dgm:pt modelId="{2BA33C91-C454-4B37-A9DC-A19C35F1E4B9}" type="pres">
      <dgm:prSet presAssocID="{15A4597D-55B9-4DB4-8826-C102DC5AB18D}" presName="vertSpace2a" presStyleCnt="0"/>
      <dgm:spPr/>
    </dgm:pt>
    <dgm:pt modelId="{6EA92BDB-211B-4C71-97C2-C638611DE1AC}" type="pres">
      <dgm:prSet presAssocID="{15A4597D-55B9-4DB4-8826-C102DC5AB18D}" presName="horz2" presStyleCnt="0"/>
      <dgm:spPr/>
    </dgm:pt>
    <dgm:pt modelId="{0FB111F6-0AF1-43CE-AD00-59431564F293}" type="pres">
      <dgm:prSet presAssocID="{15A4597D-55B9-4DB4-8826-C102DC5AB18D}" presName="horzSpace2" presStyleCnt="0"/>
      <dgm:spPr/>
    </dgm:pt>
    <dgm:pt modelId="{ED1BC98E-B1AA-47A3-9E3F-8D9033545CBB}" type="pres">
      <dgm:prSet presAssocID="{15A4597D-55B9-4DB4-8826-C102DC5AB18D}" presName="tx2" presStyleLbl="revTx" presStyleIdx="3" presStyleCnt="10"/>
      <dgm:spPr/>
    </dgm:pt>
    <dgm:pt modelId="{45BD8EFF-72A7-4AD9-AE63-094D99A83FB6}" type="pres">
      <dgm:prSet presAssocID="{15A4597D-55B9-4DB4-8826-C102DC5AB18D}" presName="vert2" presStyleCnt="0"/>
      <dgm:spPr/>
    </dgm:pt>
    <dgm:pt modelId="{5735F625-C566-488D-8E9D-0DCFCD313E6B}" type="pres">
      <dgm:prSet presAssocID="{15A4597D-55B9-4DB4-8826-C102DC5AB18D}" presName="thinLine2b" presStyleLbl="callout" presStyleIdx="1" presStyleCnt="5"/>
      <dgm:spPr/>
    </dgm:pt>
    <dgm:pt modelId="{38CC97FD-2595-4EB6-B340-4D103997872D}" type="pres">
      <dgm:prSet presAssocID="{15A4597D-55B9-4DB4-8826-C102DC5AB18D}" presName="vertSpace2b" presStyleCnt="0"/>
      <dgm:spPr/>
    </dgm:pt>
    <dgm:pt modelId="{EA798F57-8F05-4766-B783-C3BAA06FFAF0}" type="pres">
      <dgm:prSet presAssocID="{952B2B51-CEDF-44C6-98FC-ABF918B28B52}" presName="thickLine" presStyleLbl="alignNode1" presStyleIdx="2" presStyleCnt="5"/>
      <dgm:spPr/>
    </dgm:pt>
    <dgm:pt modelId="{9D562E27-5A5F-474A-96C1-1EF80984DB47}" type="pres">
      <dgm:prSet presAssocID="{952B2B51-CEDF-44C6-98FC-ABF918B28B52}" presName="horz1" presStyleCnt="0"/>
      <dgm:spPr/>
    </dgm:pt>
    <dgm:pt modelId="{80821B7C-3D69-4D12-91A4-4CAFB08D21D4}" type="pres">
      <dgm:prSet presAssocID="{952B2B51-CEDF-44C6-98FC-ABF918B28B52}" presName="tx1" presStyleLbl="revTx" presStyleIdx="4" presStyleCnt="10"/>
      <dgm:spPr/>
    </dgm:pt>
    <dgm:pt modelId="{1574496F-EEF0-41D5-B02E-325393234894}" type="pres">
      <dgm:prSet presAssocID="{952B2B51-CEDF-44C6-98FC-ABF918B28B52}" presName="vert1" presStyleCnt="0"/>
      <dgm:spPr/>
    </dgm:pt>
    <dgm:pt modelId="{80E35815-F012-433E-A558-9CE9C13C6379}" type="pres">
      <dgm:prSet presAssocID="{F9BB2890-3FD3-4219-97AE-730C4C13015A}" presName="vertSpace2a" presStyleCnt="0"/>
      <dgm:spPr/>
    </dgm:pt>
    <dgm:pt modelId="{1B7B4540-14C7-45F5-A23B-B8F3C73118E3}" type="pres">
      <dgm:prSet presAssocID="{F9BB2890-3FD3-4219-97AE-730C4C13015A}" presName="horz2" presStyleCnt="0"/>
      <dgm:spPr/>
    </dgm:pt>
    <dgm:pt modelId="{2391D1D8-2D3D-49E3-BFAB-114674F3E8F8}" type="pres">
      <dgm:prSet presAssocID="{F9BB2890-3FD3-4219-97AE-730C4C13015A}" presName="horzSpace2" presStyleCnt="0"/>
      <dgm:spPr/>
    </dgm:pt>
    <dgm:pt modelId="{EE3D4FD3-244F-4A86-81B5-6FCE7A319786}" type="pres">
      <dgm:prSet presAssocID="{F9BB2890-3FD3-4219-97AE-730C4C13015A}" presName="tx2" presStyleLbl="revTx" presStyleIdx="5" presStyleCnt="10"/>
      <dgm:spPr/>
    </dgm:pt>
    <dgm:pt modelId="{1A7539CC-CF25-4D78-BC7E-DD4471B9CAF9}" type="pres">
      <dgm:prSet presAssocID="{F9BB2890-3FD3-4219-97AE-730C4C13015A}" presName="vert2" presStyleCnt="0"/>
      <dgm:spPr/>
    </dgm:pt>
    <dgm:pt modelId="{5690A648-6188-40B7-9CD7-0AC6DC883DB7}" type="pres">
      <dgm:prSet presAssocID="{F9BB2890-3FD3-4219-97AE-730C4C13015A}" presName="thinLine2b" presStyleLbl="callout" presStyleIdx="2" presStyleCnt="5"/>
      <dgm:spPr/>
    </dgm:pt>
    <dgm:pt modelId="{569FAC26-7839-4ED5-942C-24B5D24699F8}" type="pres">
      <dgm:prSet presAssocID="{F9BB2890-3FD3-4219-97AE-730C4C13015A}" presName="vertSpace2b" presStyleCnt="0"/>
      <dgm:spPr/>
    </dgm:pt>
    <dgm:pt modelId="{9712E543-AFF8-4F87-85F3-510E5BF8314B}" type="pres">
      <dgm:prSet presAssocID="{ACE62490-3C3B-432F-B0A8-8F349F9216B4}" presName="thickLine" presStyleLbl="alignNode1" presStyleIdx="3" presStyleCnt="5"/>
      <dgm:spPr/>
    </dgm:pt>
    <dgm:pt modelId="{569F82BE-AC29-4DA4-A291-789E5AF96E33}" type="pres">
      <dgm:prSet presAssocID="{ACE62490-3C3B-432F-B0A8-8F349F9216B4}" presName="horz1" presStyleCnt="0"/>
      <dgm:spPr/>
    </dgm:pt>
    <dgm:pt modelId="{993222BB-8531-4DC3-BCF4-50BC7CB65513}" type="pres">
      <dgm:prSet presAssocID="{ACE62490-3C3B-432F-B0A8-8F349F9216B4}" presName="tx1" presStyleLbl="revTx" presStyleIdx="6" presStyleCnt="10"/>
      <dgm:spPr/>
    </dgm:pt>
    <dgm:pt modelId="{8AB0934C-BCE9-412A-8FE3-BFD4F870ACE5}" type="pres">
      <dgm:prSet presAssocID="{ACE62490-3C3B-432F-B0A8-8F349F9216B4}" presName="vert1" presStyleCnt="0"/>
      <dgm:spPr/>
    </dgm:pt>
    <dgm:pt modelId="{CB4E2594-B7E3-4DC8-8E74-DCA8CC79011A}" type="pres">
      <dgm:prSet presAssocID="{21621906-27D4-4ECB-80ED-500B7FDE7AB1}" presName="vertSpace2a" presStyleCnt="0"/>
      <dgm:spPr/>
    </dgm:pt>
    <dgm:pt modelId="{1272F8B8-F928-4ACC-BF5A-CEF53806321B}" type="pres">
      <dgm:prSet presAssocID="{21621906-27D4-4ECB-80ED-500B7FDE7AB1}" presName="horz2" presStyleCnt="0"/>
      <dgm:spPr/>
    </dgm:pt>
    <dgm:pt modelId="{BDE8C3D2-5728-4AC6-B0E1-AFA3B06CFBAA}" type="pres">
      <dgm:prSet presAssocID="{21621906-27D4-4ECB-80ED-500B7FDE7AB1}" presName="horzSpace2" presStyleCnt="0"/>
      <dgm:spPr/>
    </dgm:pt>
    <dgm:pt modelId="{4B3DC3F7-AEED-4B7B-A961-7499EFB19AA7}" type="pres">
      <dgm:prSet presAssocID="{21621906-27D4-4ECB-80ED-500B7FDE7AB1}" presName="tx2" presStyleLbl="revTx" presStyleIdx="7" presStyleCnt="10"/>
      <dgm:spPr/>
    </dgm:pt>
    <dgm:pt modelId="{0F7E9B0D-6E06-41FF-BD95-F33EF47E9279}" type="pres">
      <dgm:prSet presAssocID="{21621906-27D4-4ECB-80ED-500B7FDE7AB1}" presName="vert2" presStyleCnt="0"/>
      <dgm:spPr/>
    </dgm:pt>
    <dgm:pt modelId="{82E833DA-87C7-443E-9EED-8A3080A81709}" type="pres">
      <dgm:prSet presAssocID="{21621906-27D4-4ECB-80ED-500B7FDE7AB1}" presName="thinLine2b" presStyleLbl="callout" presStyleIdx="3" presStyleCnt="5"/>
      <dgm:spPr/>
    </dgm:pt>
    <dgm:pt modelId="{F46C8FA9-1ED9-40AB-B3AB-8F95BFD71FDF}" type="pres">
      <dgm:prSet presAssocID="{21621906-27D4-4ECB-80ED-500B7FDE7AB1}" presName="vertSpace2b" presStyleCnt="0"/>
      <dgm:spPr/>
    </dgm:pt>
    <dgm:pt modelId="{1B45030B-1364-49D4-B793-F12C4DE6233F}" type="pres">
      <dgm:prSet presAssocID="{77A615CD-6F38-4A41-8DF7-4E6F3BB3E030}" presName="thickLine" presStyleLbl="alignNode1" presStyleIdx="4" presStyleCnt="5"/>
      <dgm:spPr/>
    </dgm:pt>
    <dgm:pt modelId="{A12EBD2B-5AD6-40D0-B651-2DD1E7DCA6C2}" type="pres">
      <dgm:prSet presAssocID="{77A615CD-6F38-4A41-8DF7-4E6F3BB3E030}" presName="horz1" presStyleCnt="0"/>
      <dgm:spPr/>
    </dgm:pt>
    <dgm:pt modelId="{9BC6A200-3A03-4976-B928-07152D147A31}" type="pres">
      <dgm:prSet presAssocID="{77A615CD-6F38-4A41-8DF7-4E6F3BB3E030}" presName="tx1" presStyleLbl="revTx" presStyleIdx="8" presStyleCnt="10"/>
      <dgm:spPr/>
    </dgm:pt>
    <dgm:pt modelId="{21F4C414-D068-4A38-9BC5-495C49E11811}" type="pres">
      <dgm:prSet presAssocID="{77A615CD-6F38-4A41-8DF7-4E6F3BB3E030}" presName="vert1" presStyleCnt="0"/>
      <dgm:spPr/>
    </dgm:pt>
    <dgm:pt modelId="{63395167-53CF-4B34-94C1-9C7394EF51B0}" type="pres">
      <dgm:prSet presAssocID="{832EA6D2-92E7-4029-B7B8-1A649E42898A}" presName="vertSpace2a" presStyleCnt="0"/>
      <dgm:spPr/>
    </dgm:pt>
    <dgm:pt modelId="{1E27CF6C-1F54-4EE4-BA82-783736EFEA7D}" type="pres">
      <dgm:prSet presAssocID="{832EA6D2-92E7-4029-B7B8-1A649E42898A}" presName="horz2" presStyleCnt="0"/>
      <dgm:spPr/>
    </dgm:pt>
    <dgm:pt modelId="{40EE061C-483B-4F87-871F-6ED5F5A94A57}" type="pres">
      <dgm:prSet presAssocID="{832EA6D2-92E7-4029-B7B8-1A649E42898A}" presName="horzSpace2" presStyleCnt="0"/>
      <dgm:spPr/>
    </dgm:pt>
    <dgm:pt modelId="{DB63663D-A3FC-48BD-94F6-E86568F371A2}" type="pres">
      <dgm:prSet presAssocID="{832EA6D2-92E7-4029-B7B8-1A649E42898A}" presName="tx2" presStyleLbl="revTx" presStyleIdx="9" presStyleCnt="10"/>
      <dgm:spPr/>
    </dgm:pt>
    <dgm:pt modelId="{95FE36C8-7C6E-4F05-93A6-14C1511010F9}" type="pres">
      <dgm:prSet presAssocID="{832EA6D2-92E7-4029-B7B8-1A649E42898A}" presName="vert2" presStyleCnt="0"/>
      <dgm:spPr/>
    </dgm:pt>
    <dgm:pt modelId="{93927551-5EC4-4039-92A1-F437F2ECBF56}" type="pres">
      <dgm:prSet presAssocID="{832EA6D2-92E7-4029-B7B8-1A649E42898A}" presName="thinLine2b" presStyleLbl="callout" presStyleIdx="4" presStyleCnt="5"/>
      <dgm:spPr/>
    </dgm:pt>
    <dgm:pt modelId="{E5A06CE9-7A6E-4D39-A7DA-36D59B8FADE0}" type="pres">
      <dgm:prSet presAssocID="{832EA6D2-92E7-4029-B7B8-1A649E42898A}" presName="vertSpace2b" presStyleCnt="0"/>
      <dgm:spPr/>
    </dgm:pt>
  </dgm:ptLst>
  <dgm:cxnLst>
    <dgm:cxn modelId="{03F1DC09-F0A4-4949-BD5E-ED118E12509E}" type="presOf" srcId="{21621906-27D4-4ECB-80ED-500B7FDE7AB1}" destId="{4B3DC3F7-AEED-4B7B-A961-7499EFB19AA7}" srcOrd="0" destOrd="0" presId="urn:microsoft.com/office/officeart/2008/layout/LinedList"/>
    <dgm:cxn modelId="{B5CBC713-3EFE-478C-A68F-CCA8AE717862}" type="presOf" srcId="{A03EC2CC-DC57-4366-8F68-1D6D8628A624}" destId="{60A188ED-D2B9-4A61-932B-FBA5F09B1DFE}" srcOrd="0" destOrd="0" presId="urn:microsoft.com/office/officeart/2008/layout/LinedList"/>
    <dgm:cxn modelId="{23286F1E-3DEA-4CA9-8615-BD5CCEBE549E}" type="presOf" srcId="{77A615CD-6F38-4A41-8DF7-4E6F3BB3E030}" destId="{9BC6A200-3A03-4976-B928-07152D147A31}" srcOrd="0" destOrd="0" presId="urn:microsoft.com/office/officeart/2008/layout/LinedList"/>
    <dgm:cxn modelId="{38B0A91F-D109-4251-A5F8-E94594351615}" srcId="{B0188D6F-FD72-4D78-BB2F-AC07FB1767E0}" destId="{A03EC2CC-DC57-4366-8F68-1D6D8628A624}" srcOrd="0" destOrd="0" parTransId="{328B700E-6CD0-4337-9C81-F788F3E353CA}" sibTransId="{3D8CE1B0-7EDE-4B4F-B6A1-3E6C430C81D9}"/>
    <dgm:cxn modelId="{41A53D3F-EFCA-4822-A69E-7E2E6B2D9263}" srcId="{952B2B51-CEDF-44C6-98FC-ABF918B28B52}" destId="{F9BB2890-3FD3-4219-97AE-730C4C13015A}" srcOrd="0" destOrd="0" parTransId="{3B4C2CA0-06F8-49BB-A1AC-9BD8AA685359}" sibTransId="{459B3A66-67E8-4CC3-A1D6-15DF796FB5F2}"/>
    <dgm:cxn modelId="{C00C6E50-561D-4E9D-BA06-1B5378F84182}" srcId="{E9F08753-7382-420F-8440-72949CBA68EC}" destId="{77A615CD-6F38-4A41-8DF7-4E6F3BB3E030}" srcOrd="4" destOrd="0" parTransId="{1F3C52E2-503F-4FBD-9488-BB9E963C02DB}" sibTransId="{BF8D757F-E812-4F52-81A3-93B9DFBC9EEE}"/>
    <dgm:cxn modelId="{34FA6F57-0118-4E04-8581-4726A92D697D}" srcId="{E9F08753-7382-420F-8440-72949CBA68EC}" destId="{5C532712-4908-4CDC-9413-4751DD433DFA}" srcOrd="1" destOrd="0" parTransId="{A3EDE39A-150E-4A0A-B9A3-007508725929}" sibTransId="{63A099AC-516D-471F-97A0-9BDA4AE9FFBC}"/>
    <dgm:cxn modelId="{2B543267-F74B-4411-9A5D-101EAE32604C}" type="presOf" srcId="{E9F08753-7382-420F-8440-72949CBA68EC}" destId="{8423F4E1-2B32-40D8-8119-BF8521A75C4C}" srcOrd="0" destOrd="0" presId="urn:microsoft.com/office/officeart/2008/layout/LinedList"/>
    <dgm:cxn modelId="{C99B2788-21DA-4DCF-A882-A5055B33F242}" type="presOf" srcId="{ACE62490-3C3B-432F-B0A8-8F349F9216B4}" destId="{993222BB-8531-4DC3-BCF4-50BC7CB65513}" srcOrd="0" destOrd="0" presId="urn:microsoft.com/office/officeart/2008/layout/LinedList"/>
    <dgm:cxn modelId="{1ADD0598-A02B-42EA-9DAB-45C1ACCFBDF5}" type="presOf" srcId="{B0188D6F-FD72-4D78-BB2F-AC07FB1767E0}" destId="{02F40F53-D11C-43B6-ADC7-7AFEBC3A45F5}" srcOrd="0" destOrd="0" presId="urn:microsoft.com/office/officeart/2008/layout/LinedList"/>
    <dgm:cxn modelId="{AE282BAC-CB9A-434A-9F88-7DD131641AE1}" type="presOf" srcId="{F9BB2890-3FD3-4219-97AE-730C4C13015A}" destId="{EE3D4FD3-244F-4A86-81B5-6FCE7A319786}" srcOrd="0" destOrd="0" presId="urn:microsoft.com/office/officeart/2008/layout/LinedList"/>
    <dgm:cxn modelId="{D6870BAE-E820-476D-B6C5-93C4AAA67AAE}" srcId="{5C532712-4908-4CDC-9413-4751DD433DFA}" destId="{15A4597D-55B9-4DB4-8826-C102DC5AB18D}" srcOrd="0" destOrd="0" parTransId="{E99EA72B-AE49-4C92-91B3-F24A419EE5B2}" sibTransId="{B504A9A9-C593-4F43-909A-2F8B40ECDF6C}"/>
    <dgm:cxn modelId="{672A25B5-DCE0-491E-BFFF-8AD7CEBC9D6C}" type="presOf" srcId="{15A4597D-55B9-4DB4-8826-C102DC5AB18D}" destId="{ED1BC98E-B1AA-47A3-9E3F-8D9033545CBB}" srcOrd="0" destOrd="0" presId="urn:microsoft.com/office/officeart/2008/layout/LinedList"/>
    <dgm:cxn modelId="{E3DA8DBF-8740-4EFA-BFBE-ECDD1747D44D}" srcId="{77A615CD-6F38-4A41-8DF7-4E6F3BB3E030}" destId="{832EA6D2-92E7-4029-B7B8-1A649E42898A}" srcOrd="0" destOrd="0" parTransId="{964EA42C-38F3-4BD2-B5C8-FC37C181702A}" sibTransId="{C8AB628B-C40B-4B99-A5F3-FF69C1267DC8}"/>
    <dgm:cxn modelId="{FC016EC5-8D71-42E0-AC62-F080294DB81F}" srcId="{E9F08753-7382-420F-8440-72949CBA68EC}" destId="{B0188D6F-FD72-4D78-BB2F-AC07FB1767E0}" srcOrd="0" destOrd="0" parTransId="{552EACDB-F108-4E49-9214-CAB447096760}" sibTransId="{6881D9B3-0569-4214-B1C3-4E46BF73B9D1}"/>
    <dgm:cxn modelId="{704FB6CA-3B74-4621-87CE-ADE4B737D762}" srcId="{E9F08753-7382-420F-8440-72949CBA68EC}" destId="{ACE62490-3C3B-432F-B0A8-8F349F9216B4}" srcOrd="3" destOrd="0" parTransId="{C6B24B88-099B-4D9B-82DD-F18F45D276DF}" sibTransId="{EC86AAFA-7AE5-439D-8838-BB8C2B46B40A}"/>
    <dgm:cxn modelId="{D7EEC9D5-C47F-4328-9668-B1804CE87289}" type="presOf" srcId="{5C532712-4908-4CDC-9413-4751DD433DFA}" destId="{C96F4BD1-767B-4C86-827D-1F31450E7D64}" srcOrd="0" destOrd="0" presId="urn:microsoft.com/office/officeart/2008/layout/LinedList"/>
    <dgm:cxn modelId="{420196DA-DAC7-4F3A-A02D-21A23EEB8B31}" type="presOf" srcId="{952B2B51-CEDF-44C6-98FC-ABF918B28B52}" destId="{80821B7C-3D69-4D12-91A4-4CAFB08D21D4}" srcOrd="0" destOrd="0" presId="urn:microsoft.com/office/officeart/2008/layout/LinedList"/>
    <dgm:cxn modelId="{0C3A67DF-3FFA-4A71-9406-3C3899895C70}" srcId="{ACE62490-3C3B-432F-B0A8-8F349F9216B4}" destId="{21621906-27D4-4ECB-80ED-500B7FDE7AB1}" srcOrd="0" destOrd="0" parTransId="{94584711-BBF4-40A2-948C-3464D6FDB972}" sibTransId="{2EFFF5BE-1C6F-443E-BF3A-D8835EB90D3C}"/>
    <dgm:cxn modelId="{979D64E5-998C-4CE9-BCFF-47791468495B}" srcId="{E9F08753-7382-420F-8440-72949CBA68EC}" destId="{952B2B51-CEDF-44C6-98FC-ABF918B28B52}" srcOrd="2" destOrd="0" parTransId="{7DA333C3-0F68-42C0-A081-BE44A798F966}" sibTransId="{2EB1A7E9-CF64-484E-97DD-17358D55F1D7}"/>
    <dgm:cxn modelId="{A33A63FF-01E6-4089-923F-3CBBA6BECA76}" type="presOf" srcId="{832EA6D2-92E7-4029-B7B8-1A649E42898A}" destId="{DB63663D-A3FC-48BD-94F6-E86568F371A2}" srcOrd="0" destOrd="0" presId="urn:microsoft.com/office/officeart/2008/layout/LinedList"/>
    <dgm:cxn modelId="{32980050-18CA-462B-8EAF-B7F44C7EA09B}" type="presParOf" srcId="{8423F4E1-2B32-40D8-8119-BF8521A75C4C}" destId="{A7B505BD-715F-40AA-BCA0-7525D03FE5CF}" srcOrd="0" destOrd="0" presId="urn:microsoft.com/office/officeart/2008/layout/LinedList"/>
    <dgm:cxn modelId="{477C0208-9BBF-4709-832D-AF83894C26EF}" type="presParOf" srcId="{8423F4E1-2B32-40D8-8119-BF8521A75C4C}" destId="{248D60F5-4433-45B2-B639-BA3B7059C351}" srcOrd="1" destOrd="0" presId="urn:microsoft.com/office/officeart/2008/layout/LinedList"/>
    <dgm:cxn modelId="{BD522DA1-4EF8-40F8-8EE8-2D7A4EBAF0EC}" type="presParOf" srcId="{248D60F5-4433-45B2-B639-BA3B7059C351}" destId="{02F40F53-D11C-43B6-ADC7-7AFEBC3A45F5}" srcOrd="0" destOrd="0" presId="urn:microsoft.com/office/officeart/2008/layout/LinedList"/>
    <dgm:cxn modelId="{B5600365-125F-4243-9337-030B53EF7BA6}" type="presParOf" srcId="{248D60F5-4433-45B2-B639-BA3B7059C351}" destId="{8B3835B1-728D-4985-A9E7-FA23275AB17B}" srcOrd="1" destOrd="0" presId="urn:microsoft.com/office/officeart/2008/layout/LinedList"/>
    <dgm:cxn modelId="{CF20D41F-C8E2-4A98-BC39-E0E2D34085D2}" type="presParOf" srcId="{8B3835B1-728D-4985-A9E7-FA23275AB17B}" destId="{C3B3116F-0359-4EC4-8EE6-3D0C6A8AE009}" srcOrd="0" destOrd="0" presId="urn:microsoft.com/office/officeart/2008/layout/LinedList"/>
    <dgm:cxn modelId="{3912B18A-5406-47E0-92E6-9A04684D1CD6}" type="presParOf" srcId="{8B3835B1-728D-4985-A9E7-FA23275AB17B}" destId="{77220249-D7B7-4349-BC01-649C5C5969B5}" srcOrd="1" destOrd="0" presId="urn:microsoft.com/office/officeart/2008/layout/LinedList"/>
    <dgm:cxn modelId="{ECE270DB-943C-4B5B-8960-190E3B8CD4D5}" type="presParOf" srcId="{77220249-D7B7-4349-BC01-649C5C5969B5}" destId="{B5CC8195-95E1-46C8-BAC6-C0EC59B3E129}" srcOrd="0" destOrd="0" presId="urn:microsoft.com/office/officeart/2008/layout/LinedList"/>
    <dgm:cxn modelId="{E5575C99-128C-4DA9-B68F-8D96FC189876}" type="presParOf" srcId="{77220249-D7B7-4349-BC01-649C5C5969B5}" destId="{60A188ED-D2B9-4A61-932B-FBA5F09B1DFE}" srcOrd="1" destOrd="0" presId="urn:microsoft.com/office/officeart/2008/layout/LinedList"/>
    <dgm:cxn modelId="{546DE89F-48C6-4705-BA7D-3B4627EF33A7}" type="presParOf" srcId="{77220249-D7B7-4349-BC01-649C5C5969B5}" destId="{2B2598A5-907B-44CE-B188-2BADA996B8F1}" srcOrd="2" destOrd="0" presId="urn:microsoft.com/office/officeart/2008/layout/LinedList"/>
    <dgm:cxn modelId="{A239FD64-9CAE-40A2-9F8E-0B8A2CE8535B}" type="presParOf" srcId="{8B3835B1-728D-4985-A9E7-FA23275AB17B}" destId="{1E570AAB-9392-4AC9-9393-7877C814FEB4}" srcOrd="2" destOrd="0" presId="urn:microsoft.com/office/officeart/2008/layout/LinedList"/>
    <dgm:cxn modelId="{F8051ECC-0E55-4483-913E-F67FF8A1D9A0}" type="presParOf" srcId="{8B3835B1-728D-4985-A9E7-FA23275AB17B}" destId="{2B9CAC1D-B4FC-4154-ABAD-EAE771587092}" srcOrd="3" destOrd="0" presId="urn:microsoft.com/office/officeart/2008/layout/LinedList"/>
    <dgm:cxn modelId="{487541EA-1CE1-4086-9C7A-994F5D3741CC}" type="presParOf" srcId="{8423F4E1-2B32-40D8-8119-BF8521A75C4C}" destId="{D31BB2E9-6260-44E9-B22F-00CA7BC41C16}" srcOrd="2" destOrd="0" presId="urn:microsoft.com/office/officeart/2008/layout/LinedList"/>
    <dgm:cxn modelId="{F04AC447-78F6-48FA-B2CD-6C1E5E05AF31}" type="presParOf" srcId="{8423F4E1-2B32-40D8-8119-BF8521A75C4C}" destId="{5698BA5E-B293-4B56-9A10-1CB65499DE67}" srcOrd="3" destOrd="0" presId="urn:microsoft.com/office/officeart/2008/layout/LinedList"/>
    <dgm:cxn modelId="{271753EE-D458-46BD-A9D1-E6BD4F6A72BF}" type="presParOf" srcId="{5698BA5E-B293-4B56-9A10-1CB65499DE67}" destId="{C96F4BD1-767B-4C86-827D-1F31450E7D64}" srcOrd="0" destOrd="0" presId="urn:microsoft.com/office/officeart/2008/layout/LinedList"/>
    <dgm:cxn modelId="{C3010A2B-E59A-4963-AB24-9CD26E1A4C52}" type="presParOf" srcId="{5698BA5E-B293-4B56-9A10-1CB65499DE67}" destId="{E2A767C7-1F40-43D1-8883-37D429DBFFC5}" srcOrd="1" destOrd="0" presId="urn:microsoft.com/office/officeart/2008/layout/LinedList"/>
    <dgm:cxn modelId="{70737BCE-66E1-4105-B9A8-8484DB1F60A4}" type="presParOf" srcId="{E2A767C7-1F40-43D1-8883-37D429DBFFC5}" destId="{2BA33C91-C454-4B37-A9DC-A19C35F1E4B9}" srcOrd="0" destOrd="0" presId="urn:microsoft.com/office/officeart/2008/layout/LinedList"/>
    <dgm:cxn modelId="{D9036ADB-8618-4F4A-ABF0-167491338FA8}" type="presParOf" srcId="{E2A767C7-1F40-43D1-8883-37D429DBFFC5}" destId="{6EA92BDB-211B-4C71-97C2-C638611DE1AC}" srcOrd="1" destOrd="0" presId="urn:microsoft.com/office/officeart/2008/layout/LinedList"/>
    <dgm:cxn modelId="{09A56938-9EF0-4787-A5B1-29F1871D3040}" type="presParOf" srcId="{6EA92BDB-211B-4C71-97C2-C638611DE1AC}" destId="{0FB111F6-0AF1-43CE-AD00-59431564F293}" srcOrd="0" destOrd="0" presId="urn:microsoft.com/office/officeart/2008/layout/LinedList"/>
    <dgm:cxn modelId="{A686359C-092D-4FDE-8A21-38EBBCFB44FF}" type="presParOf" srcId="{6EA92BDB-211B-4C71-97C2-C638611DE1AC}" destId="{ED1BC98E-B1AA-47A3-9E3F-8D9033545CBB}" srcOrd="1" destOrd="0" presId="urn:microsoft.com/office/officeart/2008/layout/LinedList"/>
    <dgm:cxn modelId="{AF304A27-1112-4BDE-A65F-203FCF29F1D5}" type="presParOf" srcId="{6EA92BDB-211B-4C71-97C2-C638611DE1AC}" destId="{45BD8EFF-72A7-4AD9-AE63-094D99A83FB6}" srcOrd="2" destOrd="0" presId="urn:microsoft.com/office/officeart/2008/layout/LinedList"/>
    <dgm:cxn modelId="{46390D89-3E12-4133-8333-86A59DE7BDD5}" type="presParOf" srcId="{E2A767C7-1F40-43D1-8883-37D429DBFFC5}" destId="{5735F625-C566-488D-8E9D-0DCFCD313E6B}" srcOrd="2" destOrd="0" presId="urn:microsoft.com/office/officeart/2008/layout/LinedList"/>
    <dgm:cxn modelId="{346687AC-4AAD-4403-B05A-8DD3273416A5}" type="presParOf" srcId="{E2A767C7-1F40-43D1-8883-37D429DBFFC5}" destId="{38CC97FD-2595-4EB6-B340-4D103997872D}" srcOrd="3" destOrd="0" presId="urn:microsoft.com/office/officeart/2008/layout/LinedList"/>
    <dgm:cxn modelId="{A850852B-9566-40FE-92F3-651781597456}" type="presParOf" srcId="{8423F4E1-2B32-40D8-8119-BF8521A75C4C}" destId="{EA798F57-8F05-4766-B783-C3BAA06FFAF0}" srcOrd="4" destOrd="0" presId="urn:microsoft.com/office/officeart/2008/layout/LinedList"/>
    <dgm:cxn modelId="{834414F8-E522-4C28-AB15-8FD13A190FD1}" type="presParOf" srcId="{8423F4E1-2B32-40D8-8119-BF8521A75C4C}" destId="{9D562E27-5A5F-474A-96C1-1EF80984DB47}" srcOrd="5" destOrd="0" presId="urn:microsoft.com/office/officeart/2008/layout/LinedList"/>
    <dgm:cxn modelId="{9AA37C7E-02B5-4700-8FF6-03B403570B14}" type="presParOf" srcId="{9D562E27-5A5F-474A-96C1-1EF80984DB47}" destId="{80821B7C-3D69-4D12-91A4-4CAFB08D21D4}" srcOrd="0" destOrd="0" presId="urn:microsoft.com/office/officeart/2008/layout/LinedList"/>
    <dgm:cxn modelId="{2012EA39-F747-4836-8959-D5F64A382CA7}" type="presParOf" srcId="{9D562E27-5A5F-474A-96C1-1EF80984DB47}" destId="{1574496F-EEF0-41D5-B02E-325393234894}" srcOrd="1" destOrd="0" presId="urn:microsoft.com/office/officeart/2008/layout/LinedList"/>
    <dgm:cxn modelId="{64636BD4-8426-46E7-B4D8-62E0490A785D}" type="presParOf" srcId="{1574496F-EEF0-41D5-B02E-325393234894}" destId="{80E35815-F012-433E-A558-9CE9C13C6379}" srcOrd="0" destOrd="0" presId="urn:microsoft.com/office/officeart/2008/layout/LinedList"/>
    <dgm:cxn modelId="{31C135D0-8409-4DF3-83FC-A2C6A6E70E42}" type="presParOf" srcId="{1574496F-EEF0-41D5-B02E-325393234894}" destId="{1B7B4540-14C7-45F5-A23B-B8F3C73118E3}" srcOrd="1" destOrd="0" presId="urn:microsoft.com/office/officeart/2008/layout/LinedList"/>
    <dgm:cxn modelId="{E0DC8ABF-182F-4B40-8D22-47F6F8F3A606}" type="presParOf" srcId="{1B7B4540-14C7-45F5-A23B-B8F3C73118E3}" destId="{2391D1D8-2D3D-49E3-BFAB-114674F3E8F8}" srcOrd="0" destOrd="0" presId="urn:microsoft.com/office/officeart/2008/layout/LinedList"/>
    <dgm:cxn modelId="{8C367370-65A5-4B7D-8CD8-8755AE8CE22F}" type="presParOf" srcId="{1B7B4540-14C7-45F5-A23B-B8F3C73118E3}" destId="{EE3D4FD3-244F-4A86-81B5-6FCE7A319786}" srcOrd="1" destOrd="0" presId="urn:microsoft.com/office/officeart/2008/layout/LinedList"/>
    <dgm:cxn modelId="{D213D2EB-BC48-45AD-B8B0-62307007EB26}" type="presParOf" srcId="{1B7B4540-14C7-45F5-A23B-B8F3C73118E3}" destId="{1A7539CC-CF25-4D78-BC7E-DD4471B9CAF9}" srcOrd="2" destOrd="0" presId="urn:microsoft.com/office/officeart/2008/layout/LinedList"/>
    <dgm:cxn modelId="{E4E67A4E-1071-428B-BF67-D524E863A3E8}" type="presParOf" srcId="{1574496F-EEF0-41D5-B02E-325393234894}" destId="{5690A648-6188-40B7-9CD7-0AC6DC883DB7}" srcOrd="2" destOrd="0" presId="urn:microsoft.com/office/officeart/2008/layout/LinedList"/>
    <dgm:cxn modelId="{63DB17D2-256D-4B57-8E16-B6093AE2B574}" type="presParOf" srcId="{1574496F-EEF0-41D5-B02E-325393234894}" destId="{569FAC26-7839-4ED5-942C-24B5D24699F8}" srcOrd="3" destOrd="0" presId="urn:microsoft.com/office/officeart/2008/layout/LinedList"/>
    <dgm:cxn modelId="{A053693C-66D7-42C8-8838-4E87DBBA0BE3}" type="presParOf" srcId="{8423F4E1-2B32-40D8-8119-BF8521A75C4C}" destId="{9712E543-AFF8-4F87-85F3-510E5BF8314B}" srcOrd="6" destOrd="0" presId="urn:microsoft.com/office/officeart/2008/layout/LinedList"/>
    <dgm:cxn modelId="{43AED4F3-D128-47E5-8107-01B55901BDAD}" type="presParOf" srcId="{8423F4E1-2B32-40D8-8119-BF8521A75C4C}" destId="{569F82BE-AC29-4DA4-A291-789E5AF96E33}" srcOrd="7" destOrd="0" presId="urn:microsoft.com/office/officeart/2008/layout/LinedList"/>
    <dgm:cxn modelId="{CAFB0569-7864-47B7-B2B1-D87C61959CE9}" type="presParOf" srcId="{569F82BE-AC29-4DA4-A291-789E5AF96E33}" destId="{993222BB-8531-4DC3-BCF4-50BC7CB65513}" srcOrd="0" destOrd="0" presId="urn:microsoft.com/office/officeart/2008/layout/LinedList"/>
    <dgm:cxn modelId="{2025140F-105D-46D3-B767-BC7FB64AB423}" type="presParOf" srcId="{569F82BE-AC29-4DA4-A291-789E5AF96E33}" destId="{8AB0934C-BCE9-412A-8FE3-BFD4F870ACE5}" srcOrd="1" destOrd="0" presId="urn:microsoft.com/office/officeart/2008/layout/LinedList"/>
    <dgm:cxn modelId="{FB0C1539-33D8-4BAC-A2A4-D48C44FF53C1}" type="presParOf" srcId="{8AB0934C-BCE9-412A-8FE3-BFD4F870ACE5}" destId="{CB4E2594-B7E3-4DC8-8E74-DCA8CC79011A}" srcOrd="0" destOrd="0" presId="urn:microsoft.com/office/officeart/2008/layout/LinedList"/>
    <dgm:cxn modelId="{1087631C-8A08-4266-B6CA-023144C6AB2A}" type="presParOf" srcId="{8AB0934C-BCE9-412A-8FE3-BFD4F870ACE5}" destId="{1272F8B8-F928-4ACC-BF5A-CEF53806321B}" srcOrd="1" destOrd="0" presId="urn:microsoft.com/office/officeart/2008/layout/LinedList"/>
    <dgm:cxn modelId="{998AAEC4-64F1-4D62-9B73-C013B1D3EE7B}" type="presParOf" srcId="{1272F8B8-F928-4ACC-BF5A-CEF53806321B}" destId="{BDE8C3D2-5728-4AC6-B0E1-AFA3B06CFBAA}" srcOrd="0" destOrd="0" presId="urn:microsoft.com/office/officeart/2008/layout/LinedList"/>
    <dgm:cxn modelId="{01930442-9A56-401D-A6B6-4B9E8233737F}" type="presParOf" srcId="{1272F8B8-F928-4ACC-BF5A-CEF53806321B}" destId="{4B3DC3F7-AEED-4B7B-A961-7499EFB19AA7}" srcOrd="1" destOrd="0" presId="urn:microsoft.com/office/officeart/2008/layout/LinedList"/>
    <dgm:cxn modelId="{F87D3515-779E-4E0F-B06C-BA20B1539984}" type="presParOf" srcId="{1272F8B8-F928-4ACC-BF5A-CEF53806321B}" destId="{0F7E9B0D-6E06-41FF-BD95-F33EF47E9279}" srcOrd="2" destOrd="0" presId="urn:microsoft.com/office/officeart/2008/layout/LinedList"/>
    <dgm:cxn modelId="{D084910C-A6EE-43C2-A6E5-D6AEA5F3C11C}" type="presParOf" srcId="{8AB0934C-BCE9-412A-8FE3-BFD4F870ACE5}" destId="{82E833DA-87C7-443E-9EED-8A3080A81709}" srcOrd="2" destOrd="0" presId="urn:microsoft.com/office/officeart/2008/layout/LinedList"/>
    <dgm:cxn modelId="{5959399E-3EA8-478B-8A29-F308FA079F40}" type="presParOf" srcId="{8AB0934C-BCE9-412A-8FE3-BFD4F870ACE5}" destId="{F46C8FA9-1ED9-40AB-B3AB-8F95BFD71FDF}" srcOrd="3" destOrd="0" presId="urn:microsoft.com/office/officeart/2008/layout/LinedList"/>
    <dgm:cxn modelId="{A193A289-6233-4A83-92F4-529BA341B753}" type="presParOf" srcId="{8423F4E1-2B32-40D8-8119-BF8521A75C4C}" destId="{1B45030B-1364-49D4-B793-F12C4DE6233F}" srcOrd="8" destOrd="0" presId="urn:microsoft.com/office/officeart/2008/layout/LinedList"/>
    <dgm:cxn modelId="{66D86F52-D99A-4044-9EEB-D0188E10021C}" type="presParOf" srcId="{8423F4E1-2B32-40D8-8119-BF8521A75C4C}" destId="{A12EBD2B-5AD6-40D0-B651-2DD1E7DCA6C2}" srcOrd="9" destOrd="0" presId="urn:microsoft.com/office/officeart/2008/layout/LinedList"/>
    <dgm:cxn modelId="{2C9D2199-127D-426A-8230-7125B46B36D9}" type="presParOf" srcId="{A12EBD2B-5AD6-40D0-B651-2DD1E7DCA6C2}" destId="{9BC6A200-3A03-4976-B928-07152D147A31}" srcOrd="0" destOrd="0" presId="urn:microsoft.com/office/officeart/2008/layout/LinedList"/>
    <dgm:cxn modelId="{3BDE6FB2-2FEA-42BB-8C8C-ED7ED8402A2F}" type="presParOf" srcId="{A12EBD2B-5AD6-40D0-B651-2DD1E7DCA6C2}" destId="{21F4C414-D068-4A38-9BC5-495C49E11811}" srcOrd="1" destOrd="0" presId="urn:microsoft.com/office/officeart/2008/layout/LinedList"/>
    <dgm:cxn modelId="{1BB1D93D-0B8E-4DCA-833E-6696079C0A0C}" type="presParOf" srcId="{21F4C414-D068-4A38-9BC5-495C49E11811}" destId="{63395167-53CF-4B34-94C1-9C7394EF51B0}" srcOrd="0" destOrd="0" presId="urn:microsoft.com/office/officeart/2008/layout/LinedList"/>
    <dgm:cxn modelId="{85C72A6D-58DB-4049-8EFE-C06040EA5C90}" type="presParOf" srcId="{21F4C414-D068-4A38-9BC5-495C49E11811}" destId="{1E27CF6C-1F54-4EE4-BA82-783736EFEA7D}" srcOrd="1" destOrd="0" presId="urn:microsoft.com/office/officeart/2008/layout/LinedList"/>
    <dgm:cxn modelId="{1E53E9D0-4EB0-4FE4-99EE-E8A4B01813C2}" type="presParOf" srcId="{1E27CF6C-1F54-4EE4-BA82-783736EFEA7D}" destId="{40EE061C-483B-4F87-871F-6ED5F5A94A57}" srcOrd="0" destOrd="0" presId="urn:microsoft.com/office/officeart/2008/layout/LinedList"/>
    <dgm:cxn modelId="{03185A12-6220-45F3-8D7F-77936127C004}" type="presParOf" srcId="{1E27CF6C-1F54-4EE4-BA82-783736EFEA7D}" destId="{DB63663D-A3FC-48BD-94F6-E86568F371A2}" srcOrd="1" destOrd="0" presId="urn:microsoft.com/office/officeart/2008/layout/LinedList"/>
    <dgm:cxn modelId="{B7EC1B75-6C59-489E-9F51-93B8A00BF7B0}" type="presParOf" srcId="{1E27CF6C-1F54-4EE4-BA82-783736EFEA7D}" destId="{95FE36C8-7C6E-4F05-93A6-14C1511010F9}" srcOrd="2" destOrd="0" presId="urn:microsoft.com/office/officeart/2008/layout/LinedList"/>
    <dgm:cxn modelId="{3F50E0BF-ACC1-48E0-982A-0C7D84E4C59C}" type="presParOf" srcId="{21F4C414-D068-4A38-9BC5-495C49E11811}" destId="{93927551-5EC4-4039-92A1-F437F2ECBF56}" srcOrd="2" destOrd="0" presId="urn:microsoft.com/office/officeart/2008/layout/LinedList"/>
    <dgm:cxn modelId="{4E83110E-87E9-4ECA-BE0E-34DFBA9C0A8C}" type="presParOf" srcId="{21F4C414-D068-4A38-9BC5-495C49E11811}" destId="{E5A06CE9-7A6E-4D39-A7DA-36D59B8FADE0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EC05E4E-8181-4965-88B8-08C81DD42F8A}" type="doc">
      <dgm:prSet loTypeId="urn:microsoft.com/office/officeart/2005/8/layout/defaul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C69B7AF3-50C6-4B71-A832-4BB1C8D99FF9}">
      <dgm:prSet/>
      <dgm:spPr/>
      <dgm:t>
        <a:bodyPr/>
        <a:lstStyle/>
        <a:p>
          <a:pPr rtl="0"/>
          <a:r>
            <a:rPr lang="en-US" b="0" i="0" dirty="0"/>
            <a:t>Agile, scalable security</a:t>
          </a:r>
          <a:endParaRPr lang="en-US" dirty="0"/>
        </a:p>
      </dgm:t>
    </dgm:pt>
    <dgm:pt modelId="{354A2E17-9BB5-47C3-8F9C-71AE286AC270}" type="parTrans" cxnId="{5FDC2FCF-6AB2-4A89-B9B1-613DD1325742}">
      <dgm:prSet/>
      <dgm:spPr/>
      <dgm:t>
        <a:bodyPr/>
        <a:lstStyle/>
        <a:p>
          <a:endParaRPr lang="en-US"/>
        </a:p>
      </dgm:t>
    </dgm:pt>
    <dgm:pt modelId="{84293A0C-8E96-4750-BCBA-19532CB55C9C}" type="sibTrans" cxnId="{5FDC2FCF-6AB2-4A89-B9B1-613DD1325742}">
      <dgm:prSet/>
      <dgm:spPr/>
      <dgm:t>
        <a:bodyPr/>
        <a:lstStyle/>
        <a:p>
          <a:endParaRPr lang="en-US"/>
        </a:p>
      </dgm:t>
    </dgm:pt>
    <dgm:pt modelId="{A7523449-DD08-4955-9F21-C8748F45F28A}">
      <dgm:prSet phldrT="[Text]"/>
      <dgm:spPr/>
      <dgm:t>
        <a:bodyPr/>
        <a:lstStyle/>
        <a:p>
          <a:pPr rtl="0"/>
          <a:r>
            <a:rPr lang="en-US" dirty="0"/>
            <a:t>Accelerate migrations</a:t>
          </a:r>
        </a:p>
      </dgm:t>
    </dgm:pt>
    <dgm:pt modelId="{3612F5A8-97B7-4CD1-8C93-983B53E711D1}" type="parTrans" cxnId="{6E982BD8-30B0-4BB5-8B97-6DD07201A440}">
      <dgm:prSet/>
      <dgm:spPr/>
      <dgm:t>
        <a:bodyPr/>
        <a:lstStyle/>
        <a:p>
          <a:endParaRPr lang="en-US"/>
        </a:p>
      </dgm:t>
    </dgm:pt>
    <dgm:pt modelId="{D672EFFB-EAB4-45AB-8790-27E713D1CBB1}" type="sibTrans" cxnId="{6E982BD8-30B0-4BB5-8B97-6DD07201A440}">
      <dgm:prSet/>
      <dgm:spPr/>
      <dgm:t>
        <a:bodyPr/>
        <a:lstStyle/>
        <a:p>
          <a:endParaRPr lang="en-US"/>
        </a:p>
      </dgm:t>
    </dgm:pt>
    <dgm:pt modelId="{384A8AC3-5459-4FBB-8F99-ADBF55C2D33E}">
      <dgm:prSet/>
      <dgm:spPr/>
      <dgm:t>
        <a:bodyPr/>
        <a:lstStyle/>
        <a:p>
          <a:pPr rtl="0"/>
          <a:r>
            <a:rPr lang="en-US" b="0" i="0" dirty="0"/>
            <a:t>Enhance resiliency and redundancy</a:t>
          </a:r>
          <a:endParaRPr lang="en-US" dirty="0"/>
        </a:p>
      </dgm:t>
    </dgm:pt>
    <dgm:pt modelId="{B0A12194-BD57-4E7B-BFF3-6A63C9F6792A}" type="parTrans" cxnId="{1DACC245-B1F5-4166-B81F-A5B6339B1790}">
      <dgm:prSet/>
      <dgm:spPr/>
      <dgm:t>
        <a:bodyPr/>
        <a:lstStyle/>
        <a:p>
          <a:endParaRPr lang="en-US"/>
        </a:p>
      </dgm:t>
    </dgm:pt>
    <dgm:pt modelId="{ADC9DBB9-F934-4628-BEEC-77F92FA17D5B}" type="sibTrans" cxnId="{1DACC245-B1F5-4166-B81F-A5B6339B1790}">
      <dgm:prSet/>
      <dgm:spPr/>
      <dgm:t>
        <a:bodyPr/>
        <a:lstStyle/>
        <a:p>
          <a:endParaRPr lang="en-US"/>
        </a:p>
      </dgm:t>
    </dgm:pt>
    <dgm:pt modelId="{73912E28-01DA-447A-90AE-EE55E787DC99}">
      <dgm:prSet/>
      <dgm:spPr/>
      <dgm:t>
        <a:bodyPr/>
        <a:lstStyle/>
        <a:p>
          <a:pPr rtl="0"/>
          <a:r>
            <a:rPr lang="en-US" b="0" i="0" dirty="0"/>
            <a:t>Optimize costs</a:t>
          </a:r>
          <a:endParaRPr lang="en-US" dirty="0"/>
        </a:p>
      </dgm:t>
    </dgm:pt>
    <dgm:pt modelId="{C97EC57D-CF61-4EB6-AA3E-D2C14F3A9059}" type="parTrans" cxnId="{AC19B151-C081-45DE-8EAA-865967362B9E}">
      <dgm:prSet/>
      <dgm:spPr/>
      <dgm:t>
        <a:bodyPr/>
        <a:lstStyle/>
        <a:p>
          <a:endParaRPr lang="en-US"/>
        </a:p>
      </dgm:t>
    </dgm:pt>
    <dgm:pt modelId="{BF86994C-AF4C-4DC5-8E5E-8C5991ADC950}" type="sibTrans" cxnId="{AC19B151-C081-45DE-8EAA-865967362B9E}">
      <dgm:prSet/>
      <dgm:spPr/>
      <dgm:t>
        <a:bodyPr/>
        <a:lstStyle/>
        <a:p>
          <a:endParaRPr lang="en-US"/>
        </a:p>
      </dgm:t>
    </dgm:pt>
    <dgm:pt modelId="{6FF582D8-9AD7-4064-AB7B-93EF8C4E6C90}">
      <dgm:prSet/>
      <dgm:spPr/>
      <dgm:t>
        <a:bodyPr/>
        <a:lstStyle/>
        <a:p>
          <a:pPr rtl="0"/>
          <a:r>
            <a:rPr lang="en-US" dirty="0"/>
            <a:t>Build new environment</a:t>
          </a:r>
        </a:p>
      </dgm:t>
    </dgm:pt>
    <dgm:pt modelId="{CF99F5D2-EC88-47D6-9A5E-9120758F8CEE}" type="parTrans" cxnId="{2B022FF6-239E-4FD8-AD72-E9DCAF1F89AF}">
      <dgm:prSet/>
      <dgm:spPr/>
      <dgm:t>
        <a:bodyPr/>
        <a:lstStyle/>
        <a:p>
          <a:endParaRPr lang="en-US"/>
        </a:p>
      </dgm:t>
    </dgm:pt>
    <dgm:pt modelId="{0403CCED-7760-402C-961B-93634DEEE192}" type="sibTrans" cxnId="{2B022FF6-239E-4FD8-AD72-E9DCAF1F89AF}">
      <dgm:prSet/>
      <dgm:spPr/>
      <dgm:t>
        <a:bodyPr/>
        <a:lstStyle/>
        <a:p>
          <a:endParaRPr lang="en-US"/>
        </a:p>
      </dgm:t>
    </dgm:pt>
    <dgm:pt modelId="{DD6242F6-0A56-42A9-963D-CD3E03956576}">
      <dgm:prSet/>
      <dgm:spPr/>
      <dgm:t>
        <a:bodyPr/>
        <a:lstStyle/>
        <a:p>
          <a:pPr rtl="0"/>
          <a:r>
            <a:rPr lang="en-US" dirty="0"/>
            <a:t>Enforce standard security configurations for every new account created</a:t>
          </a:r>
        </a:p>
      </dgm:t>
    </dgm:pt>
    <dgm:pt modelId="{D69B99FC-0EDD-4D6C-93F2-232B1D5F22FB}" type="parTrans" cxnId="{903EA778-765E-412B-A5FD-CE1C5BC9A2DB}">
      <dgm:prSet/>
      <dgm:spPr/>
      <dgm:t>
        <a:bodyPr/>
        <a:lstStyle/>
        <a:p>
          <a:endParaRPr lang="en-US"/>
        </a:p>
      </dgm:t>
    </dgm:pt>
    <dgm:pt modelId="{2F37DC54-F734-459C-AB64-3896CEE70B07}" type="sibTrans" cxnId="{903EA778-765E-412B-A5FD-CE1C5BC9A2DB}">
      <dgm:prSet/>
      <dgm:spPr/>
      <dgm:t>
        <a:bodyPr/>
        <a:lstStyle/>
        <a:p>
          <a:endParaRPr lang="en-US"/>
        </a:p>
      </dgm:t>
    </dgm:pt>
    <dgm:pt modelId="{3C68243C-8602-451F-8B80-D5C18DEF165E}">
      <dgm:prSet/>
      <dgm:spPr/>
      <dgm:t>
        <a:bodyPr/>
        <a:lstStyle/>
        <a:p>
          <a:pPr rtl="0"/>
          <a:r>
            <a:rPr lang="en-US" dirty="0"/>
            <a:t>Train for cloud across teams</a:t>
          </a:r>
        </a:p>
      </dgm:t>
    </dgm:pt>
    <dgm:pt modelId="{FD937A28-7B32-4D3E-A0D8-A7538543E5A9}" type="parTrans" cxnId="{424AB26E-DEA5-46EE-A62C-98F26B9C7450}">
      <dgm:prSet/>
      <dgm:spPr/>
      <dgm:t>
        <a:bodyPr/>
        <a:lstStyle/>
        <a:p>
          <a:endParaRPr lang="en-US"/>
        </a:p>
      </dgm:t>
    </dgm:pt>
    <dgm:pt modelId="{C08A351D-8129-403A-97AA-ADDDF51741E2}" type="sibTrans" cxnId="{424AB26E-DEA5-46EE-A62C-98F26B9C7450}">
      <dgm:prSet/>
      <dgm:spPr/>
      <dgm:t>
        <a:bodyPr/>
        <a:lstStyle/>
        <a:p>
          <a:endParaRPr lang="en-US"/>
        </a:p>
      </dgm:t>
    </dgm:pt>
    <dgm:pt modelId="{0161D698-EB64-4C99-92AF-D8B6AEFE42CF}">
      <dgm:prSet/>
      <dgm:spPr/>
      <dgm:t>
        <a:bodyPr/>
        <a:lstStyle/>
        <a:p>
          <a:pPr rtl="0"/>
          <a:r>
            <a:rPr lang="en-US" dirty="0"/>
            <a:t>Create focused cloud team</a:t>
          </a:r>
        </a:p>
      </dgm:t>
    </dgm:pt>
    <dgm:pt modelId="{67037C2E-F9C9-46BF-A67A-7CB6AFB4125E}" type="parTrans" cxnId="{21BE040D-E94D-48D2-92DC-7AB3DFCE2B0A}">
      <dgm:prSet/>
      <dgm:spPr/>
      <dgm:t>
        <a:bodyPr/>
        <a:lstStyle/>
        <a:p>
          <a:endParaRPr lang="en-US"/>
        </a:p>
      </dgm:t>
    </dgm:pt>
    <dgm:pt modelId="{F112A802-8F04-4B06-8E60-B384F808EA71}" type="sibTrans" cxnId="{21BE040D-E94D-48D2-92DC-7AB3DFCE2B0A}">
      <dgm:prSet/>
      <dgm:spPr/>
      <dgm:t>
        <a:bodyPr/>
        <a:lstStyle/>
        <a:p>
          <a:endParaRPr lang="en-US"/>
        </a:p>
      </dgm:t>
    </dgm:pt>
    <dgm:pt modelId="{E2C6369B-BCC4-41B6-A754-3C72FE50BC5E}">
      <dgm:prSet phldrT="[Text]"/>
      <dgm:spPr/>
      <dgm:t>
        <a:bodyPr/>
        <a:lstStyle/>
        <a:p>
          <a:pPr rtl="0"/>
          <a:r>
            <a:rPr lang="en-US" dirty="0"/>
            <a:t>Move key application dependencies</a:t>
          </a:r>
        </a:p>
      </dgm:t>
    </dgm:pt>
    <dgm:pt modelId="{8FF13EBB-1F3D-4F3F-9B39-40E18AC69B56}" type="parTrans" cxnId="{0381A644-7618-49A8-90A7-62B26E24585C}">
      <dgm:prSet/>
      <dgm:spPr/>
      <dgm:t>
        <a:bodyPr/>
        <a:lstStyle/>
        <a:p>
          <a:endParaRPr lang="en-US"/>
        </a:p>
      </dgm:t>
    </dgm:pt>
    <dgm:pt modelId="{272181A4-9DDF-4AA7-84A6-5E24DE61DEE9}" type="sibTrans" cxnId="{0381A644-7618-49A8-90A7-62B26E24585C}">
      <dgm:prSet/>
      <dgm:spPr/>
      <dgm:t>
        <a:bodyPr/>
        <a:lstStyle/>
        <a:p>
          <a:endParaRPr lang="en-US"/>
        </a:p>
      </dgm:t>
    </dgm:pt>
    <dgm:pt modelId="{ACE303C1-8AB7-43BC-8229-AB2CD102C579}">
      <dgm:prSet/>
      <dgm:spPr/>
      <dgm:t>
        <a:bodyPr/>
        <a:lstStyle/>
        <a:p>
          <a:pPr rtl="0"/>
          <a:r>
            <a:rPr lang="en-US" dirty="0"/>
            <a:t>Standardize and validate snapshot frequency and retention</a:t>
          </a:r>
        </a:p>
      </dgm:t>
    </dgm:pt>
    <dgm:pt modelId="{1F91D710-1396-450E-9400-14863AFF0022}" type="parTrans" cxnId="{5AB3FEBD-DCFB-4462-9F93-530B1B0CF9AC}">
      <dgm:prSet/>
      <dgm:spPr/>
      <dgm:t>
        <a:bodyPr/>
        <a:lstStyle/>
        <a:p>
          <a:endParaRPr lang="en-US"/>
        </a:p>
      </dgm:t>
    </dgm:pt>
    <dgm:pt modelId="{3F6E07A9-18F8-4B20-84DE-78A69171DEB5}" type="sibTrans" cxnId="{5AB3FEBD-DCFB-4462-9F93-530B1B0CF9AC}">
      <dgm:prSet/>
      <dgm:spPr/>
      <dgm:t>
        <a:bodyPr/>
        <a:lstStyle/>
        <a:p>
          <a:endParaRPr lang="en-US"/>
        </a:p>
      </dgm:t>
    </dgm:pt>
    <dgm:pt modelId="{AF8B7D68-E019-4831-90D3-44188C099619}">
      <dgm:prSet/>
      <dgm:spPr/>
      <dgm:t>
        <a:bodyPr/>
        <a:lstStyle/>
        <a:p>
          <a:pPr rtl="0"/>
          <a:r>
            <a:rPr lang="en-US" dirty="0"/>
            <a:t>Multiple availability zones and/or regions</a:t>
          </a:r>
        </a:p>
      </dgm:t>
    </dgm:pt>
    <dgm:pt modelId="{3FB7F159-3818-4EE1-A919-B7DF2A1E656D}" type="parTrans" cxnId="{B20AE251-BD12-4DFC-8136-046A64087CC6}">
      <dgm:prSet/>
      <dgm:spPr/>
      <dgm:t>
        <a:bodyPr/>
        <a:lstStyle/>
        <a:p>
          <a:endParaRPr lang="en-US"/>
        </a:p>
      </dgm:t>
    </dgm:pt>
    <dgm:pt modelId="{16C8BE06-7745-4A88-8C80-2DB151C58F3F}" type="sibTrans" cxnId="{B20AE251-BD12-4DFC-8136-046A64087CC6}">
      <dgm:prSet/>
      <dgm:spPr/>
      <dgm:t>
        <a:bodyPr/>
        <a:lstStyle/>
        <a:p>
          <a:endParaRPr lang="en-US"/>
        </a:p>
      </dgm:t>
    </dgm:pt>
    <dgm:pt modelId="{747D1D11-5DC7-4194-887D-B9F491E46FB1}">
      <dgm:prSet/>
      <dgm:spPr/>
      <dgm:t>
        <a:bodyPr/>
        <a:lstStyle/>
        <a:p>
          <a:pPr rtl="0"/>
          <a:r>
            <a:rPr lang="en-US" dirty="0"/>
            <a:t>Disaster recovery by design and annual testing</a:t>
          </a:r>
        </a:p>
      </dgm:t>
    </dgm:pt>
    <dgm:pt modelId="{CC626316-5F02-43F6-9B6B-399B37476D9A}" type="parTrans" cxnId="{168DBEFB-1191-4BC0-8445-E9339E593BF5}">
      <dgm:prSet/>
      <dgm:spPr/>
      <dgm:t>
        <a:bodyPr/>
        <a:lstStyle/>
        <a:p>
          <a:endParaRPr lang="en-US"/>
        </a:p>
      </dgm:t>
    </dgm:pt>
    <dgm:pt modelId="{80559A28-1DE7-41AF-98AB-09EC7307A0AC}" type="sibTrans" cxnId="{168DBEFB-1191-4BC0-8445-E9339E593BF5}">
      <dgm:prSet/>
      <dgm:spPr/>
      <dgm:t>
        <a:bodyPr/>
        <a:lstStyle/>
        <a:p>
          <a:endParaRPr lang="en-US"/>
        </a:p>
      </dgm:t>
    </dgm:pt>
    <dgm:pt modelId="{B0556B7B-EF1C-426F-8EFC-49838239DAC8}">
      <dgm:prSet/>
      <dgm:spPr/>
      <dgm:t>
        <a:bodyPr/>
        <a:lstStyle/>
        <a:p>
          <a:pPr rtl="0"/>
          <a:r>
            <a:rPr lang="en-US" dirty="0"/>
            <a:t>Joined UC system agreement</a:t>
          </a:r>
        </a:p>
      </dgm:t>
    </dgm:pt>
    <dgm:pt modelId="{17F0F732-A516-4291-9DA7-1D4613A741F5}" type="parTrans" cxnId="{0C0B9624-D59B-4133-8614-F57E4A7F11DF}">
      <dgm:prSet/>
      <dgm:spPr/>
      <dgm:t>
        <a:bodyPr/>
        <a:lstStyle/>
        <a:p>
          <a:endParaRPr lang="en-US"/>
        </a:p>
      </dgm:t>
    </dgm:pt>
    <dgm:pt modelId="{8DB55B0D-F936-4ED7-8179-FCEDC0A85FEA}" type="sibTrans" cxnId="{0C0B9624-D59B-4133-8614-F57E4A7F11DF}">
      <dgm:prSet/>
      <dgm:spPr/>
      <dgm:t>
        <a:bodyPr/>
        <a:lstStyle/>
        <a:p>
          <a:endParaRPr lang="en-US"/>
        </a:p>
      </dgm:t>
    </dgm:pt>
    <dgm:pt modelId="{C2279B13-B24C-44E3-8F3E-84B34352AE1E}">
      <dgm:prSet/>
      <dgm:spPr/>
      <dgm:t>
        <a:bodyPr/>
        <a:lstStyle/>
        <a:p>
          <a:pPr rtl="0"/>
          <a:r>
            <a:rPr lang="en-US" dirty="0"/>
            <a:t>Enhance processes for regular cost review and rebalancing of resources</a:t>
          </a:r>
        </a:p>
      </dgm:t>
    </dgm:pt>
    <dgm:pt modelId="{0C42B509-683C-4520-B314-2253BCB66012}" type="parTrans" cxnId="{0B8C872B-CB12-49B4-90A1-D9EC161699F0}">
      <dgm:prSet/>
      <dgm:spPr/>
      <dgm:t>
        <a:bodyPr/>
        <a:lstStyle/>
        <a:p>
          <a:endParaRPr lang="en-US"/>
        </a:p>
      </dgm:t>
    </dgm:pt>
    <dgm:pt modelId="{45D7F8F4-63B9-4C8C-8FA3-B4D5364CBE0D}" type="sibTrans" cxnId="{0B8C872B-CB12-49B4-90A1-D9EC161699F0}">
      <dgm:prSet/>
      <dgm:spPr/>
      <dgm:t>
        <a:bodyPr/>
        <a:lstStyle/>
        <a:p>
          <a:endParaRPr lang="en-US"/>
        </a:p>
      </dgm:t>
    </dgm:pt>
    <dgm:pt modelId="{DA5B6C34-0054-4004-834D-56525BDA962E}">
      <dgm:prSet/>
      <dgm:spPr/>
      <dgm:t>
        <a:bodyPr/>
        <a:lstStyle/>
        <a:p>
          <a:pPr rtl="0"/>
          <a:r>
            <a:rPr lang="en-US" dirty="0"/>
            <a:t>Refactor or re-architect applications through migration process</a:t>
          </a:r>
        </a:p>
      </dgm:t>
    </dgm:pt>
    <dgm:pt modelId="{7D1E8FD8-4259-426A-AA6F-71E65AD80782}" type="parTrans" cxnId="{3683BDBA-8766-4638-8652-CC680A363CED}">
      <dgm:prSet/>
      <dgm:spPr/>
      <dgm:t>
        <a:bodyPr/>
        <a:lstStyle/>
        <a:p>
          <a:endParaRPr lang="en-US"/>
        </a:p>
      </dgm:t>
    </dgm:pt>
    <dgm:pt modelId="{E8B124CF-FB90-461F-A1C3-8D3391728BF2}" type="sibTrans" cxnId="{3683BDBA-8766-4638-8652-CC680A363CED}">
      <dgm:prSet/>
      <dgm:spPr/>
      <dgm:t>
        <a:bodyPr/>
        <a:lstStyle/>
        <a:p>
          <a:endParaRPr lang="en-US"/>
        </a:p>
      </dgm:t>
    </dgm:pt>
    <dgm:pt modelId="{3258059E-AA04-476C-B4DC-840F537A8566}">
      <dgm:prSet/>
      <dgm:spPr/>
      <dgm:t>
        <a:bodyPr/>
        <a:lstStyle/>
        <a:p>
          <a:pPr rtl="0"/>
          <a:r>
            <a:rPr lang="en-US" dirty="0"/>
            <a:t>Map AWS native tools to security requirements</a:t>
          </a:r>
        </a:p>
      </dgm:t>
    </dgm:pt>
    <dgm:pt modelId="{1C3FF2C8-55FE-40D2-A6CF-D522C5F9B5CA}" type="parTrans" cxnId="{CB64543B-4EA5-43D0-92D7-2D5B6711FBD6}">
      <dgm:prSet/>
      <dgm:spPr/>
      <dgm:t>
        <a:bodyPr/>
        <a:lstStyle/>
        <a:p>
          <a:endParaRPr lang="en-US"/>
        </a:p>
      </dgm:t>
    </dgm:pt>
    <dgm:pt modelId="{B822BAF9-BC32-41CC-AFA0-E542D6D3E712}" type="sibTrans" cxnId="{CB64543B-4EA5-43D0-92D7-2D5B6711FBD6}">
      <dgm:prSet/>
      <dgm:spPr/>
      <dgm:t>
        <a:bodyPr/>
        <a:lstStyle/>
        <a:p>
          <a:endParaRPr lang="en-US"/>
        </a:p>
      </dgm:t>
    </dgm:pt>
    <dgm:pt modelId="{5382EA76-BA28-4FDC-9987-A2CBE398B2E8}">
      <dgm:prSet/>
      <dgm:spPr/>
      <dgm:t>
        <a:bodyPr/>
        <a:lstStyle/>
        <a:p>
          <a:pPr rtl="0"/>
          <a:r>
            <a:rPr lang="en-US" dirty="0"/>
            <a:t>Restart application migrations</a:t>
          </a:r>
        </a:p>
      </dgm:t>
    </dgm:pt>
    <dgm:pt modelId="{944A3AE1-0682-45B7-9A8B-B84E4D79D04C}" type="parTrans" cxnId="{2474E5B4-CBED-4046-AD7F-F12109F933AD}">
      <dgm:prSet/>
      <dgm:spPr/>
      <dgm:t>
        <a:bodyPr/>
        <a:lstStyle/>
        <a:p>
          <a:endParaRPr lang="en-US"/>
        </a:p>
      </dgm:t>
    </dgm:pt>
    <dgm:pt modelId="{64B1865D-4470-455D-A22A-A22CBD941CF3}" type="sibTrans" cxnId="{2474E5B4-CBED-4046-AD7F-F12109F933AD}">
      <dgm:prSet/>
      <dgm:spPr/>
      <dgm:t>
        <a:bodyPr/>
        <a:lstStyle/>
        <a:p>
          <a:endParaRPr lang="en-US"/>
        </a:p>
      </dgm:t>
    </dgm:pt>
    <dgm:pt modelId="{24E3F063-7193-4345-ADE4-8BF05FFF8FDC}" type="pres">
      <dgm:prSet presAssocID="{9EC05E4E-8181-4965-88B8-08C81DD42F8A}" presName="diagram" presStyleCnt="0">
        <dgm:presLayoutVars>
          <dgm:dir/>
          <dgm:resizeHandles val="exact"/>
        </dgm:presLayoutVars>
      </dgm:prSet>
      <dgm:spPr/>
    </dgm:pt>
    <dgm:pt modelId="{9F977647-8A2B-474B-A65B-A320EB8EA460}" type="pres">
      <dgm:prSet presAssocID="{C69B7AF3-50C6-4B71-A832-4BB1C8D99FF9}" presName="node" presStyleLbl="node1" presStyleIdx="0" presStyleCnt="4">
        <dgm:presLayoutVars>
          <dgm:bulletEnabled val="1"/>
        </dgm:presLayoutVars>
      </dgm:prSet>
      <dgm:spPr/>
    </dgm:pt>
    <dgm:pt modelId="{D0BB6AF6-AE95-4466-AB4F-24EC74B13251}" type="pres">
      <dgm:prSet presAssocID="{84293A0C-8E96-4750-BCBA-19532CB55C9C}" presName="sibTrans" presStyleCnt="0"/>
      <dgm:spPr/>
    </dgm:pt>
    <dgm:pt modelId="{BC6888F4-D183-401F-BC49-87609C98E199}" type="pres">
      <dgm:prSet presAssocID="{A7523449-DD08-4955-9F21-C8748F45F28A}" presName="node" presStyleLbl="node1" presStyleIdx="1" presStyleCnt="4">
        <dgm:presLayoutVars>
          <dgm:bulletEnabled val="1"/>
        </dgm:presLayoutVars>
      </dgm:prSet>
      <dgm:spPr/>
    </dgm:pt>
    <dgm:pt modelId="{B6D34D2F-C054-41C5-B80A-0CA2A1AF20CE}" type="pres">
      <dgm:prSet presAssocID="{D672EFFB-EAB4-45AB-8790-27E713D1CBB1}" presName="sibTrans" presStyleCnt="0"/>
      <dgm:spPr/>
    </dgm:pt>
    <dgm:pt modelId="{CFCD482A-AAE2-4F11-87C8-8FC544667956}" type="pres">
      <dgm:prSet presAssocID="{384A8AC3-5459-4FBB-8F99-ADBF55C2D33E}" presName="node" presStyleLbl="node1" presStyleIdx="2" presStyleCnt="4">
        <dgm:presLayoutVars>
          <dgm:bulletEnabled val="1"/>
        </dgm:presLayoutVars>
      </dgm:prSet>
      <dgm:spPr/>
    </dgm:pt>
    <dgm:pt modelId="{0B2F2FD9-993F-42C6-B1EC-56CFF71C64D6}" type="pres">
      <dgm:prSet presAssocID="{ADC9DBB9-F934-4628-BEEC-77F92FA17D5B}" presName="sibTrans" presStyleCnt="0"/>
      <dgm:spPr/>
    </dgm:pt>
    <dgm:pt modelId="{1A4A6C5C-0C83-4F52-B7D1-476AD6DAC611}" type="pres">
      <dgm:prSet presAssocID="{73912E28-01DA-447A-90AE-EE55E787DC99}" presName="node" presStyleLbl="node1" presStyleIdx="3" presStyleCnt="4">
        <dgm:presLayoutVars>
          <dgm:bulletEnabled val="1"/>
        </dgm:presLayoutVars>
      </dgm:prSet>
      <dgm:spPr/>
    </dgm:pt>
  </dgm:ptLst>
  <dgm:cxnLst>
    <dgm:cxn modelId="{21BE040D-E94D-48D2-92DC-7AB3DFCE2B0A}" srcId="{A7523449-DD08-4955-9F21-C8748F45F28A}" destId="{0161D698-EB64-4C99-92AF-D8B6AEFE42CF}" srcOrd="2" destOrd="0" parTransId="{67037C2E-F9C9-46BF-A67A-7CB6AFB4125E}" sibTransId="{F112A802-8F04-4B06-8E60-B384F808EA71}"/>
    <dgm:cxn modelId="{2F940921-0E2B-44DF-A37D-BC6F71F8BF68}" type="presOf" srcId="{ACE303C1-8AB7-43BC-8229-AB2CD102C579}" destId="{CFCD482A-AAE2-4F11-87C8-8FC544667956}" srcOrd="0" destOrd="1" presId="urn:microsoft.com/office/officeart/2005/8/layout/default"/>
    <dgm:cxn modelId="{B9E48121-7401-422F-B692-72C3FBAF8542}" type="presOf" srcId="{A7523449-DD08-4955-9F21-C8748F45F28A}" destId="{BC6888F4-D183-401F-BC49-87609C98E199}" srcOrd="0" destOrd="0" presId="urn:microsoft.com/office/officeart/2005/8/layout/default"/>
    <dgm:cxn modelId="{0D03EC21-DD66-447A-BF3D-B8E700F14277}" type="presOf" srcId="{0161D698-EB64-4C99-92AF-D8B6AEFE42CF}" destId="{BC6888F4-D183-401F-BC49-87609C98E199}" srcOrd="0" destOrd="3" presId="urn:microsoft.com/office/officeart/2005/8/layout/default"/>
    <dgm:cxn modelId="{FA272223-47AD-4675-B044-24A64D60EADC}" type="presOf" srcId="{AF8B7D68-E019-4831-90D3-44188C099619}" destId="{CFCD482A-AAE2-4F11-87C8-8FC544667956}" srcOrd="0" destOrd="2" presId="urn:microsoft.com/office/officeart/2005/8/layout/default"/>
    <dgm:cxn modelId="{0C0B9624-D59B-4133-8614-F57E4A7F11DF}" srcId="{73912E28-01DA-447A-90AE-EE55E787DC99}" destId="{B0556B7B-EF1C-426F-8EFC-49838239DAC8}" srcOrd="0" destOrd="0" parTransId="{17F0F732-A516-4291-9DA7-1D4613A741F5}" sibTransId="{8DB55B0D-F936-4ED7-8179-FCEDC0A85FEA}"/>
    <dgm:cxn modelId="{CE199028-5194-4AFE-AD72-B3463EA1AD14}" type="presOf" srcId="{747D1D11-5DC7-4194-887D-B9F491E46FB1}" destId="{CFCD482A-AAE2-4F11-87C8-8FC544667956}" srcOrd="0" destOrd="3" presId="urn:microsoft.com/office/officeart/2005/8/layout/default"/>
    <dgm:cxn modelId="{0B8C872B-CB12-49B4-90A1-D9EC161699F0}" srcId="{73912E28-01DA-447A-90AE-EE55E787DC99}" destId="{C2279B13-B24C-44E3-8F3E-84B34352AE1E}" srcOrd="1" destOrd="0" parTransId="{0C42B509-683C-4520-B314-2253BCB66012}" sibTransId="{45D7F8F4-63B9-4C8C-8FA3-B4D5364CBE0D}"/>
    <dgm:cxn modelId="{CB64543B-4EA5-43D0-92D7-2D5B6711FBD6}" srcId="{C69B7AF3-50C6-4B71-A832-4BB1C8D99FF9}" destId="{3258059E-AA04-476C-B4DC-840F537A8566}" srcOrd="0" destOrd="0" parTransId="{1C3FF2C8-55FE-40D2-A6CF-D522C5F9B5CA}" sibTransId="{B822BAF9-BC32-41CC-AFA0-E542D6D3E712}"/>
    <dgm:cxn modelId="{53D45542-1563-4475-9F44-B6B99D184BF8}" type="presOf" srcId="{C69B7AF3-50C6-4B71-A832-4BB1C8D99FF9}" destId="{9F977647-8A2B-474B-A65B-A320EB8EA460}" srcOrd="0" destOrd="0" presId="urn:microsoft.com/office/officeart/2005/8/layout/default"/>
    <dgm:cxn modelId="{0381A644-7618-49A8-90A7-62B26E24585C}" srcId="{A7523449-DD08-4955-9F21-C8748F45F28A}" destId="{E2C6369B-BCC4-41B6-A754-3C72FE50BC5E}" srcOrd="0" destOrd="0" parTransId="{8FF13EBB-1F3D-4F3F-9B39-40E18AC69B56}" sibTransId="{272181A4-9DDF-4AA7-84A6-5E24DE61DEE9}"/>
    <dgm:cxn modelId="{1DACC245-B1F5-4166-B81F-A5B6339B1790}" srcId="{9EC05E4E-8181-4965-88B8-08C81DD42F8A}" destId="{384A8AC3-5459-4FBB-8F99-ADBF55C2D33E}" srcOrd="2" destOrd="0" parTransId="{B0A12194-BD57-4E7B-BFF3-6A63C9F6792A}" sibTransId="{ADC9DBB9-F934-4628-BEEC-77F92FA17D5B}"/>
    <dgm:cxn modelId="{E1DCD146-0D9F-4FD8-853A-735960CA5B7A}" type="presOf" srcId="{DA5B6C34-0054-4004-834D-56525BDA962E}" destId="{1A4A6C5C-0C83-4F52-B7D1-476AD6DAC611}" srcOrd="0" destOrd="3" presId="urn:microsoft.com/office/officeart/2005/8/layout/default"/>
    <dgm:cxn modelId="{AC19B151-C081-45DE-8EAA-865967362B9E}" srcId="{9EC05E4E-8181-4965-88B8-08C81DD42F8A}" destId="{73912E28-01DA-447A-90AE-EE55E787DC99}" srcOrd="3" destOrd="0" parTransId="{C97EC57D-CF61-4EB6-AA3E-D2C14F3A9059}" sibTransId="{BF86994C-AF4C-4DC5-8E5E-8C5991ADC950}"/>
    <dgm:cxn modelId="{B20AE251-BD12-4DFC-8136-046A64087CC6}" srcId="{384A8AC3-5459-4FBB-8F99-ADBF55C2D33E}" destId="{AF8B7D68-E019-4831-90D3-44188C099619}" srcOrd="1" destOrd="0" parTransId="{3FB7F159-3818-4EE1-A919-B7DF2A1E656D}" sibTransId="{16C8BE06-7745-4A88-8C80-2DB151C58F3F}"/>
    <dgm:cxn modelId="{52281B52-3904-455C-914D-0A7D9CD0E137}" type="presOf" srcId="{B0556B7B-EF1C-426F-8EFC-49838239DAC8}" destId="{1A4A6C5C-0C83-4F52-B7D1-476AD6DAC611}" srcOrd="0" destOrd="1" presId="urn:microsoft.com/office/officeart/2005/8/layout/default"/>
    <dgm:cxn modelId="{8887C952-F3E2-4D3F-946A-DB2F9F534D52}" type="presOf" srcId="{384A8AC3-5459-4FBB-8F99-ADBF55C2D33E}" destId="{CFCD482A-AAE2-4F11-87C8-8FC544667956}" srcOrd="0" destOrd="0" presId="urn:microsoft.com/office/officeart/2005/8/layout/default"/>
    <dgm:cxn modelId="{B937696D-D063-4EA3-88E0-C448C3DCCBDA}" type="presOf" srcId="{E2C6369B-BCC4-41B6-A754-3C72FE50BC5E}" destId="{BC6888F4-D183-401F-BC49-87609C98E199}" srcOrd="0" destOrd="1" presId="urn:microsoft.com/office/officeart/2005/8/layout/default"/>
    <dgm:cxn modelId="{424AB26E-DEA5-46EE-A62C-98F26B9C7450}" srcId="{A7523449-DD08-4955-9F21-C8748F45F28A}" destId="{3C68243C-8602-451F-8B80-D5C18DEF165E}" srcOrd="1" destOrd="0" parTransId="{FD937A28-7B32-4D3E-A0D8-A7538543E5A9}" sibTransId="{C08A351D-8129-403A-97AA-ADDDF51741E2}"/>
    <dgm:cxn modelId="{903EA778-765E-412B-A5FD-CE1C5BC9A2DB}" srcId="{C69B7AF3-50C6-4B71-A832-4BB1C8D99FF9}" destId="{DD6242F6-0A56-42A9-963D-CD3E03956576}" srcOrd="2" destOrd="0" parTransId="{D69B99FC-0EDD-4D6C-93F2-232B1D5F22FB}" sibTransId="{2F37DC54-F734-459C-AB64-3896CEE70B07}"/>
    <dgm:cxn modelId="{0ECC647D-96ED-4EC1-848C-A4B1758B765C}" type="presOf" srcId="{3258059E-AA04-476C-B4DC-840F537A8566}" destId="{9F977647-8A2B-474B-A65B-A320EB8EA460}" srcOrd="0" destOrd="1" presId="urn:microsoft.com/office/officeart/2005/8/layout/default"/>
    <dgm:cxn modelId="{3311DA97-60B7-4404-8C81-D10F70038BDD}" type="presOf" srcId="{9EC05E4E-8181-4965-88B8-08C81DD42F8A}" destId="{24E3F063-7193-4345-ADE4-8BF05FFF8FDC}" srcOrd="0" destOrd="0" presId="urn:microsoft.com/office/officeart/2005/8/layout/default"/>
    <dgm:cxn modelId="{2474E5B4-CBED-4046-AD7F-F12109F933AD}" srcId="{A7523449-DD08-4955-9F21-C8748F45F28A}" destId="{5382EA76-BA28-4FDC-9987-A2CBE398B2E8}" srcOrd="3" destOrd="0" parTransId="{944A3AE1-0682-45B7-9A8B-B84E4D79D04C}" sibTransId="{64B1865D-4470-455D-A22A-A22CBD941CF3}"/>
    <dgm:cxn modelId="{3683BDBA-8766-4638-8652-CC680A363CED}" srcId="{73912E28-01DA-447A-90AE-EE55E787DC99}" destId="{DA5B6C34-0054-4004-834D-56525BDA962E}" srcOrd="2" destOrd="0" parTransId="{7D1E8FD8-4259-426A-AA6F-71E65AD80782}" sibTransId="{E8B124CF-FB90-461F-A1C3-8D3391728BF2}"/>
    <dgm:cxn modelId="{5AB3FEBD-DCFB-4462-9F93-530B1B0CF9AC}" srcId="{384A8AC3-5459-4FBB-8F99-ADBF55C2D33E}" destId="{ACE303C1-8AB7-43BC-8229-AB2CD102C579}" srcOrd="0" destOrd="0" parTransId="{1F91D710-1396-450E-9400-14863AFF0022}" sibTransId="{3F6E07A9-18F8-4B20-84DE-78A69171DEB5}"/>
    <dgm:cxn modelId="{345999C9-1509-4A1E-874A-F9D0B72888A0}" type="presOf" srcId="{73912E28-01DA-447A-90AE-EE55E787DC99}" destId="{1A4A6C5C-0C83-4F52-B7D1-476AD6DAC611}" srcOrd="0" destOrd="0" presId="urn:microsoft.com/office/officeart/2005/8/layout/default"/>
    <dgm:cxn modelId="{D245A7CC-75CD-47B4-BF96-2D5AA98D6BE7}" type="presOf" srcId="{C2279B13-B24C-44E3-8F3E-84B34352AE1E}" destId="{1A4A6C5C-0C83-4F52-B7D1-476AD6DAC611}" srcOrd="0" destOrd="2" presId="urn:microsoft.com/office/officeart/2005/8/layout/default"/>
    <dgm:cxn modelId="{5FDC2FCF-6AB2-4A89-B9B1-613DD1325742}" srcId="{9EC05E4E-8181-4965-88B8-08C81DD42F8A}" destId="{C69B7AF3-50C6-4B71-A832-4BB1C8D99FF9}" srcOrd="0" destOrd="0" parTransId="{354A2E17-9BB5-47C3-8F9C-71AE286AC270}" sibTransId="{84293A0C-8E96-4750-BCBA-19532CB55C9C}"/>
    <dgm:cxn modelId="{6E982BD8-30B0-4BB5-8B97-6DD07201A440}" srcId="{9EC05E4E-8181-4965-88B8-08C81DD42F8A}" destId="{A7523449-DD08-4955-9F21-C8748F45F28A}" srcOrd="1" destOrd="0" parTransId="{3612F5A8-97B7-4CD1-8C93-983B53E711D1}" sibTransId="{D672EFFB-EAB4-45AB-8790-27E713D1CBB1}"/>
    <dgm:cxn modelId="{936E3BE7-EAB6-4BC7-8FA1-7191878B3FAD}" type="presOf" srcId="{DD6242F6-0A56-42A9-963D-CD3E03956576}" destId="{9F977647-8A2B-474B-A65B-A320EB8EA460}" srcOrd="0" destOrd="3" presId="urn:microsoft.com/office/officeart/2005/8/layout/default"/>
    <dgm:cxn modelId="{4A18E5F4-5607-42EA-A202-77DFA72E6F70}" type="presOf" srcId="{3C68243C-8602-451F-8B80-D5C18DEF165E}" destId="{BC6888F4-D183-401F-BC49-87609C98E199}" srcOrd="0" destOrd="2" presId="urn:microsoft.com/office/officeart/2005/8/layout/default"/>
    <dgm:cxn modelId="{2B022FF6-239E-4FD8-AD72-E9DCAF1F89AF}" srcId="{C69B7AF3-50C6-4B71-A832-4BB1C8D99FF9}" destId="{6FF582D8-9AD7-4064-AB7B-93EF8C4E6C90}" srcOrd="1" destOrd="0" parTransId="{CF99F5D2-EC88-47D6-9A5E-9120758F8CEE}" sibTransId="{0403CCED-7760-402C-961B-93634DEEE192}"/>
    <dgm:cxn modelId="{CF9333FB-9FC5-47C5-9A58-14EB5B156350}" type="presOf" srcId="{5382EA76-BA28-4FDC-9987-A2CBE398B2E8}" destId="{BC6888F4-D183-401F-BC49-87609C98E199}" srcOrd="0" destOrd="4" presId="urn:microsoft.com/office/officeart/2005/8/layout/default"/>
    <dgm:cxn modelId="{168DBEFB-1191-4BC0-8445-E9339E593BF5}" srcId="{384A8AC3-5459-4FBB-8F99-ADBF55C2D33E}" destId="{747D1D11-5DC7-4194-887D-B9F491E46FB1}" srcOrd="2" destOrd="0" parTransId="{CC626316-5F02-43F6-9B6B-399B37476D9A}" sibTransId="{80559A28-1DE7-41AF-98AB-09EC7307A0AC}"/>
    <dgm:cxn modelId="{00AEEDFF-A293-4283-861D-5580E37FC950}" type="presOf" srcId="{6FF582D8-9AD7-4064-AB7B-93EF8C4E6C90}" destId="{9F977647-8A2B-474B-A65B-A320EB8EA460}" srcOrd="0" destOrd="2" presId="urn:microsoft.com/office/officeart/2005/8/layout/default"/>
    <dgm:cxn modelId="{395AB6DE-FA2F-4C94-95FA-B88B955F4598}" type="presParOf" srcId="{24E3F063-7193-4345-ADE4-8BF05FFF8FDC}" destId="{9F977647-8A2B-474B-A65B-A320EB8EA460}" srcOrd="0" destOrd="0" presId="urn:microsoft.com/office/officeart/2005/8/layout/default"/>
    <dgm:cxn modelId="{FAD170A0-A955-4FCE-A941-B7B80571B873}" type="presParOf" srcId="{24E3F063-7193-4345-ADE4-8BF05FFF8FDC}" destId="{D0BB6AF6-AE95-4466-AB4F-24EC74B13251}" srcOrd="1" destOrd="0" presId="urn:microsoft.com/office/officeart/2005/8/layout/default"/>
    <dgm:cxn modelId="{8892C7D4-87F2-4F84-81E6-179349F45EAA}" type="presParOf" srcId="{24E3F063-7193-4345-ADE4-8BF05FFF8FDC}" destId="{BC6888F4-D183-401F-BC49-87609C98E199}" srcOrd="2" destOrd="0" presId="urn:microsoft.com/office/officeart/2005/8/layout/default"/>
    <dgm:cxn modelId="{E685DD0F-B6C2-43C4-892C-23751365DDBF}" type="presParOf" srcId="{24E3F063-7193-4345-ADE4-8BF05FFF8FDC}" destId="{B6D34D2F-C054-41C5-B80A-0CA2A1AF20CE}" srcOrd="3" destOrd="0" presId="urn:microsoft.com/office/officeart/2005/8/layout/default"/>
    <dgm:cxn modelId="{A54B04E8-1AF2-478A-9430-4A03278CD981}" type="presParOf" srcId="{24E3F063-7193-4345-ADE4-8BF05FFF8FDC}" destId="{CFCD482A-AAE2-4F11-87C8-8FC544667956}" srcOrd="4" destOrd="0" presId="urn:microsoft.com/office/officeart/2005/8/layout/default"/>
    <dgm:cxn modelId="{467C236A-4559-4B2A-9733-A946E1A2EB25}" type="presParOf" srcId="{24E3F063-7193-4345-ADE4-8BF05FFF8FDC}" destId="{0B2F2FD9-993F-42C6-B1EC-56CFF71C64D6}" srcOrd="5" destOrd="0" presId="urn:microsoft.com/office/officeart/2005/8/layout/default"/>
    <dgm:cxn modelId="{7DFD6CA6-25D5-4E32-9744-CB418B882409}" type="presParOf" srcId="{24E3F063-7193-4345-ADE4-8BF05FFF8FDC}" destId="{1A4A6C5C-0C83-4F52-B7D1-476AD6DAC61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C21B91E-3B91-40D4-BD01-38968E48E055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DA5410-CDFF-48F8-80AD-B511EDFED1F0}" type="pres">
      <dgm:prSet presAssocID="{FC21B91E-3B91-40D4-BD01-38968E48E055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</dgm:ptLst>
  <dgm:cxnLst>
    <dgm:cxn modelId="{D7A07BBD-5FF3-4D90-8B49-3A7B9024C3EC}" type="presOf" srcId="{FC21B91E-3B91-40D4-BD01-38968E48E055}" destId="{FDDA5410-CDFF-48F8-80AD-B511EDFED1F0}" srcOrd="0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C21B91E-3B91-40D4-BD01-38968E48E055}" type="doc">
      <dgm:prSet loTypeId="urn:microsoft.com/office/officeart/2005/8/layout/hierarchy4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2F3BFA49-1316-42B0-B9BF-283BC2B6CA61}">
      <dgm:prSet/>
      <dgm:spPr/>
      <dgm:t>
        <a:bodyPr/>
        <a:lstStyle/>
        <a:p>
          <a:pPr rtl="0"/>
          <a:r>
            <a:rPr lang="en-US" b="0" i="0" dirty="0"/>
            <a:t>Service Foundation</a:t>
          </a:r>
          <a:endParaRPr lang="en-US" dirty="0"/>
        </a:p>
      </dgm:t>
    </dgm:pt>
    <dgm:pt modelId="{C504BF42-3EEE-473D-877B-DA1895E5846A}" type="parTrans" cxnId="{C6DE1022-9563-4FB3-855E-63877DE330E8}">
      <dgm:prSet/>
      <dgm:spPr/>
      <dgm:t>
        <a:bodyPr/>
        <a:lstStyle/>
        <a:p>
          <a:endParaRPr lang="en-US"/>
        </a:p>
      </dgm:t>
    </dgm:pt>
    <dgm:pt modelId="{93ECDD30-5C09-48BD-BA64-2CBD2FFE6D9F}" type="sibTrans" cxnId="{C6DE1022-9563-4FB3-855E-63877DE330E8}">
      <dgm:prSet/>
      <dgm:spPr/>
      <dgm:t>
        <a:bodyPr/>
        <a:lstStyle/>
        <a:p>
          <a:endParaRPr lang="en-US"/>
        </a:p>
      </dgm:t>
    </dgm:pt>
    <dgm:pt modelId="{F906206B-CB78-487A-9771-3F418CBE8D1C}">
      <dgm:prSet/>
      <dgm:spPr/>
      <dgm:t>
        <a:bodyPr/>
        <a:lstStyle/>
        <a:p>
          <a:pPr rtl="0"/>
          <a:r>
            <a:rPr lang="en-US" dirty="0"/>
            <a:t>“AWS vending machine”</a:t>
          </a:r>
        </a:p>
      </dgm:t>
    </dgm:pt>
    <dgm:pt modelId="{875D5BAF-0537-41FF-8920-73C1F28171D2}" type="parTrans" cxnId="{51D92650-9DE6-4B29-9AA5-C47EEEA22F99}">
      <dgm:prSet/>
      <dgm:spPr/>
      <dgm:t>
        <a:bodyPr/>
        <a:lstStyle/>
        <a:p>
          <a:endParaRPr lang="en-US"/>
        </a:p>
      </dgm:t>
    </dgm:pt>
    <dgm:pt modelId="{29A06F1B-147A-4BE2-8114-9E3E1FCDF42C}" type="sibTrans" cxnId="{51D92650-9DE6-4B29-9AA5-C47EEEA22F99}">
      <dgm:prSet/>
      <dgm:spPr/>
      <dgm:t>
        <a:bodyPr/>
        <a:lstStyle/>
        <a:p>
          <a:endParaRPr lang="en-US"/>
        </a:p>
      </dgm:t>
    </dgm:pt>
    <dgm:pt modelId="{271F6840-6446-4EDA-9CF1-7A1D9E47B494}">
      <dgm:prSet/>
      <dgm:spPr/>
      <dgm:t>
        <a:bodyPr/>
        <a:lstStyle/>
        <a:p>
          <a:pPr rtl="0"/>
          <a:r>
            <a:rPr lang="en-US" dirty="0"/>
            <a:t>Pass-through AWS discounts</a:t>
          </a:r>
        </a:p>
      </dgm:t>
    </dgm:pt>
    <dgm:pt modelId="{4199FCC2-064C-40EF-BE25-7CF28CCFC6B1}" type="parTrans" cxnId="{986AB8A2-D81B-4994-BD1F-E8DEEED0B475}">
      <dgm:prSet/>
      <dgm:spPr/>
      <dgm:t>
        <a:bodyPr/>
        <a:lstStyle/>
        <a:p>
          <a:endParaRPr lang="en-US"/>
        </a:p>
      </dgm:t>
    </dgm:pt>
    <dgm:pt modelId="{DF0761F7-5250-455D-B9D4-BE733622F950}" type="sibTrans" cxnId="{986AB8A2-D81B-4994-BD1F-E8DEEED0B475}">
      <dgm:prSet/>
      <dgm:spPr/>
      <dgm:t>
        <a:bodyPr/>
        <a:lstStyle/>
        <a:p>
          <a:endParaRPr lang="en-US"/>
        </a:p>
      </dgm:t>
    </dgm:pt>
    <dgm:pt modelId="{BAA35BD2-E8B1-4D4E-B395-E5DB200E4203}">
      <dgm:prSet/>
      <dgm:spPr/>
      <dgm:t>
        <a:bodyPr/>
        <a:lstStyle/>
        <a:p>
          <a:pPr rtl="0"/>
          <a:r>
            <a:rPr lang="en-US" dirty="0"/>
            <a:t>Budgeting and alerting</a:t>
          </a:r>
        </a:p>
      </dgm:t>
    </dgm:pt>
    <dgm:pt modelId="{C37B5E6C-EF7E-4933-985F-A9B33F8431C6}" type="parTrans" cxnId="{66F0F00B-DCCF-4D06-9DEB-800B8BDC6082}">
      <dgm:prSet/>
      <dgm:spPr/>
      <dgm:t>
        <a:bodyPr/>
        <a:lstStyle/>
        <a:p>
          <a:endParaRPr lang="en-US"/>
        </a:p>
      </dgm:t>
    </dgm:pt>
    <dgm:pt modelId="{455F0283-F87C-4918-A3F0-CDBC477E1BD5}" type="sibTrans" cxnId="{66F0F00B-DCCF-4D06-9DEB-800B8BDC6082}">
      <dgm:prSet/>
      <dgm:spPr/>
      <dgm:t>
        <a:bodyPr/>
        <a:lstStyle/>
        <a:p>
          <a:endParaRPr lang="en-US"/>
        </a:p>
      </dgm:t>
    </dgm:pt>
    <dgm:pt modelId="{D73814B0-4925-4A15-B6D5-FBDFD8AF249E}">
      <dgm:prSet/>
      <dgm:spPr/>
      <dgm:t>
        <a:bodyPr/>
        <a:lstStyle/>
        <a:p>
          <a:pPr rtl="0"/>
          <a:r>
            <a:rPr lang="en-US" dirty="0"/>
            <a:t>Invoice / billing / recharge</a:t>
          </a:r>
        </a:p>
      </dgm:t>
    </dgm:pt>
    <dgm:pt modelId="{03F1856B-AB3B-4D0E-8DB7-33F73F7D061C}" type="parTrans" cxnId="{D525E12E-2F28-4DC9-9C26-F58FE4746ACB}">
      <dgm:prSet/>
      <dgm:spPr/>
      <dgm:t>
        <a:bodyPr/>
        <a:lstStyle/>
        <a:p>
          <a:endParaRPr lang="en-US"/>
        </a:p>
      </dgm:t>
    </dgm:pt>
    <dgm:pt modelId="{B972AA16-17AD-45A9-A054-6883C123E5FB}" type="sibTrans" cxnId="{D525E12E-2F28-4DC9-9C26-F58FE4746ACB}">
      <dgm:prSet/>
      <dgm:spPr/>
      <dgm:t>
        <a:bodyPr/>
        <a:lstStyle/>
        <a:p>
          <a:endParaRPr lang="en-US"/>
        </a:p>
      </dgm:t>
    </dgm:pt>
    <dgm:pt modelId="{8BC264A4-E8A2-40AC-8D48-EB4EB1E3E956}">
      <dgm:prSet/>
      <dgm:spPr/>
      <dgm:t>
        <a:bodyPr/>
        <a:lstStyle/>
        <a:p>
          <a:pPr rtl="0"/>
          <a:r>
            <a:rPr lang="en-US" dirty="0"/>
            <a:t>Educational materials &amp; documentation</a:t>
          </a:r>
        </a:p>
      </dgm:t>
    </dgm:pt>
    <dgm:pt modelId="{74C8CC5B-5CB2-4811-A084-97BE9388BC4D}" type="parTrans" cxnId="{2C9E41D1-CA9B-4816-A0FC-2F1DB692734B}">
      <dgm:prSet/>
      <dgm:spPr/>
      <dgm:t>
        <a:bodyPr/>
        <a:lstStyle/>
        <a:p>
          <a:endParaRPr lang="en-US"/>
        </a:p>
      </dgm:t>
    </dgm:pt>
    <dgm:pt modelId="{4A6C1603-0CB3-45FE-B057-488D3EB1F389}" type="sibTrans" cxnId="{2C9E41D1-CA9B-4816-A0FC-2F1DB692734B}">
      <dgm:prSet/>
      <dgm:spPr/>
      <dgm:t>
        <a:bodyPr/>
        <a:lstStyle/>
        <a:p>
          <a:endParaRPr lang="en-US"/>
        </a:p>
      </dgm:t>
    </dgm:pt>
    <dgm:pt modelId="{7BCFA3C4-5A44-4F0D-8626-33F7994920A3}" type="pres">
      <dgm:prSet presAssocID="{FC21B91E-3B91-40D4-BD01-38968E48E05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FF28E09-320F-4020-AD1E-BA7F299BBFC2}" type="pres">
      <dgm:prSet presAssocID="{2F3BFA49-1316-42B0-B9BF-283BC2B6CA61}" presName="vertOne" presStyleCnt="0"/>
      <dgm:spPr/>
    </dgm:pt>
    <dgm:pt modelId="{16351FA8-A82E-452D-9769-6680D8966B79}" type="pres">
      <dgm:prSet presAssocID="{2F3BFA49-1316-42B0-B9BF-283BC2B6CA61}" presName="txOne" presStyleLbl="node0" presStyleIdx="0" presStyleCnt="1">
        <dgm:presLayoutVars>
          <dgm:chPref val="3"/>
        </dgm:presLayoutVars>
      </dgm:prSet>
      <dgm:spPr/>
    </dgm:pt>
    <dgm:pt modelId="{52E7822C-115C-47DC-85DA-354F400B3A44}" type="pres">
      <dgm:prSet presAssocID="{2F3BFA49-1316-42B0-B9BF-283BC2B6CA61}" presName="parTransOne" presStyleCnt="0"/>
      <dgm:spPr/>
    </dgm:pt>
    <dgm:pt modelId="{1A901466-6DF0-4142-81A7-D1C1AB82C7E2}" type="pres">
      <dgm:prSet presAssocID="{2F3BFA49-1316-42B0-B9BF-283BC2B6CA61}" presName="horzOne" presStyleCnt="0"/>
      <dgm:spPr/>
    </dgm:pt>
    <dgm:pt modelId="{78A4D7DB-D328-4892-AAC4-8D35DE37A8A6}" type="pres">
      <dgm:prSet presAssocID="{F906206B-CB78-487A-9771-3F418CBE8D1C}" presName="vertTwo" presStyleCnt="0"/>
      <dgm:spPr/>
    </dgm:pt>
    <dgm:pt modelId="{1505A967-448A-40CC-8D8E-211318DC2CC9}" type="pres">
      <dgm:prSet presAssocID="{F906206B-CB78-487A-9771-3F418CBE8D1C}" presName="txTwo" presStyleLbl="node2" presStyleIdx="0" presStyleCnt="5">
        <dgm:presLayoutVars>
          <dgm:chPref val="3"/>
        </dgm:presLayoutVars>
      </dgm:prSet>
      <dgm:spPr/>
    </dgm:pt>
    <dgm:pt modelId="{1C2E883D-ABC0-4333-ABE1-38B75DB2F6CF}" type="pres">
      <dgm:prSet presAssocID="{F906206B-CB78-487A-9771-3F418CBE8D1C}" presName="horzTwo" presStyleCnt="0"/>
      <dgm:spPr/>
    </dgm:pt>
    <dgm:pt modelId="{56032BFE-B38A-4BFD-B21D-E1085E69EE51}" type="pres">
      <dgm:prSet presAssocID="{29A06F1B-147A-4BE2-8114-9E3E1FCDF42C}" presName="sibSpaceTwo" presStyleCnt="0"/>
      <dgm:spPr/>
    </dgm:pt>
    <dgm:pt modelId="{71C247BA-0EC3-489D-B8F2-BB650F717428}" type="pres">
      <dgm:prSet presAssocID="{271F6840-6446-4EDA-9CF1-7A1D9E47B494}" presName="vertTwo" presStyleCnt="0"/>
      <dgm:spPr/>
    </dgm:pt>
    <dgm:pt modelId="{397F4734-12EA-4719-8A05-FBBEF4A0583B}" type="pres">
      <dgm:prSet presAssocID="{271F6840-6446-4EDA-9CF1-7A1D9E47B494}" presName="txTwo" presStyleLbl="node2" presStyleIdx="1" presStyleCnt="5">
        <dgm:presLayoutVars>
          <dgm:chPref val="3"/>
        </dgm:presLayoutVars>
      </dgm:prSet>
      <dgm:spPr/>
    </dgm:pt>
    <dgm:pt modelId="{701195FD-CD01-47D6-8243-05C1B267FBE5}" type="pres">
      <dgm:prSet presAssocID="{271F6840-6446-4EDA-9CF1-7A1D9E47B494}" presName="horzTwo" presStyleCnt="0"/>
      <dgm:spPr/>
    </dgm:pt>
    <dgm:pt modelId="{14E4DCF4-5587-4474-B578-12C071981DBF}" type="pres">
      <dgm:prSet presAssocID="{DF0761F7-5250-455D-B9D4-BE733622F950}" presName="sibSpaceTwo" presStyleCnt="0"/>
      <dgm:spPr/>
    </dgm:pt>
    <dgm:pt modelId="{97AF105F-9B85-42B4-8919-8B22CBDA55F8}" type="pres">
      <dgm:prSet presAssocID="{BAA35BD2-E8B1-4D4E-B395-E5DB200E4203}" presName="vertTwo" presStyleCnt="0"/>
      <dgm:spPr/>
    </dgm:pt>
    <dgm:pt modelId="{3901265C-7528-4908-A3D4-C1C38E1C9AEA}" type="pres">
      <dgm:prSet presAssocID="{BAA35BD2-E8B1-4D4E-B395-E5DB200E4203}" presName="txTwo" presStyleLbl="node2" presStyleIdx="2" presStyleCnt="5">
        <dgm:presLayoutVars>
          <dgm:chPref val="3"/>
        </dgm:presLayoutVars>
      </dgm:prSet>
      <dgm:spPr/>
    </dgm:pt>
    <dgm:pt modelId="{54E2C58F-ABC2-4102-82F0-0BCB89925DA5}" type="pres">
      <dgm:prSet presAssocID="{BAA35BD2-E8B1-4D4E-B395-E5DB200E4203}" presName="horzTwo" presStyleCnt="0"/>
      <dgm:spPr/>
    </dgm:pt>
    <dgm:pt modelId="{BC6BAF2C-5576-4EA5-A906-9B0E74CC2445}" type="pres">
      <dgm:prSet presAssocID="{455F0283-F87C-4918-A3F0-CDBC477E1BD5}" presName="sibSpaceTwo" presStyleCnt="0"/>
      <dgm:spPr/>
    </dgm:pt>
    <dgm:pt modelId="{0983441F-98F6-4CBF-916D-7EEE5C7416DB}" type="pres">
      <dgm:prSet presAssocID="{D73814B0-4925-4A15-B6D5-FBDFD8AF249E}" presName="vertTwo" presStyleCnt="0"/>
      <dgm:spPr/>
    </dgm:pt>
    <dgm:pt modelId="{D091ACAA-9C29-4337-AA62-B0CE68C94C87}" type="pres">
      <dgm:prSet presAssocID="{D73814B0-4925-4A15-B6D5-FBDFD8AF249E}" presName="txTwo" presStyleLbl="node2" presStyleIdx="3" presStyleCnt="5">
        <dgm:presLayoutVars>
          <dgm:chPref val="3"/>
        </dgm:presLayoutVars>
      </dgm:prSet>
      <dgm:spPr/>
    </dgm:pt>
    <dgm:pt modelId="{AC57A5CE-9F7F-4E3F-9272-164A56A2BE82}" type="pres">
      <dgm:prSet presAssocID="{D73814B0-4925-4A15-B6D5-FBDFD8AF249E}" presName="horzTwo" presStyleCnt="0"/>
      <dgm:spPr/>
    </dgm:pt>
    <dgm:pt modelId="{7C83CF2A-C341-4AD9-9502-4DE9EF940DD1}" type="pres">
      <dgm:prSet presAssocID="{B972AA16-17AD-45A9-A054-6883C123E5FB}" presName="sibSpaceTwo" presStyleCnt="0"/>
      <dgm:spPr/>
    </dgm:pt>
    <dgm:pt modelId="{49604CBA-75FC-466B-AD5C-B4594144C061}" type="pres">
      <dgm:prSet presAssocID="{8BC264A4-E8A2-40AC-8D48-EB4EB1E3E956}" presName="vertTwo" presStyleCnt="0"/>
      <dgm:spPr/>
    </dgm:pt>
    <dgm:pt modelId="{32C79174-5024-4A83-B83D-15D30C73A172}" type="pres">
      <dgm:prSet presAssocID="{8BC264A4-E8A2-40AC-8D48-EB4EB1E3E956}" presName="txTwo" presStyleLbl="node2" presStyleIdx="4" presStyleCnt="5">
        <dgm:presLayoutVars>
          <dgm:chPref val="3"/>
        </dgm:presLayoutVars>
      </dgm:prSet>
      <dgm:spPr/>
    </dgm:pt>
    <dgm:pt modelId="{DEA0EA33-6399-42DB-854A-F25F5B307492}" type="pres">
      <dgm:prSet presAssocID="{8BC264A4-E8A2-40AC-8D48-EB4EB1E3E956}" presName="horzTwo" presStyleCnt="0"/>
      <dgm:spPr/>
    </dgm:pt>
  </dgm:ptLst>
  <dgm:cxnLst>
    <dgm:cxn modelId="{C2DD430B-7084-47A1-8A8A-4DA7B2A968D4}" type="presOf" srcId="{FC21B91E-3B91-40D4-BD01-38968E48E055}" destId="{7BCFA3C4-5A44-4F0D-8626-33F7994920A3}" srcOrd="0" destOrd="0" presId="urn:microsoft.com/office/officeart/2005/8/layout/hierarchy4"/>
    <dgm:cxn modelId="{66F0F00B-DCCF-4D06-9DEB-800B8BDC6082}" srcId="{2F3BFA49-1316-42B0-B9BF-283BC2B6CA61}" destId="{BAA35BD2-E8B1-4D4E-B395-E5DB200E4203}" srcOrd="2" destOrd="0" parTransId="{C37B5E6C-EF7E-4933-985F-A9B33F8431C6}" sibTransId="{455F0283-F87C-4918-A3F0-CDBC477E1BD5}"/>
    <dgm:cxn modelId="{C6DE1022-9563-4FB3-855E-63877DE330E8}" srcId="{FC21B91E-3B91-40D4-BD01-38968E48E055}" destId="{2F3BFA49-1316-42B0-B9BF-283BC2B6CA61}" srcOrd="0" destOrd="0" parTransId="{C504BF42-3EEE-473D-877B-DA1895E5846A}" sibTransId="{93ECDD30-5C09-48BD-BA64-2CBD2FFE6D9F}"/>
    <dgm:cxn modelId="{D525E12E-2F28-4DC9-9C26-F58FE4746ACB}" srcId="{2F3BFA49-1316-42B0-B9BF-283BC2B6CA61}" destId="{D73814B0-4925-4A15-B6D5-FBDFD8AF249E}" srcOrd="3" destOrd="0" parTransId="{03F1856B-AB3B-4D0E-8DB7-33F73F7D061C}" sibTransId="{B972AA16-17AD-45A9-A054-6883C123E5FB}"/>
    <dgm:cxn modelId="{A88CF643-B783-4BCE-8D94-91F91E215FCA}" type="presOf" srcId="{D73814B0-4925-4A15-B6D5-FBDFD8AF249E}" destId="{D091ACAA-9C29-4337-AA62-B0CE68C94C87}" srcOrd="0" destOrd="0" presId="urn:microsoft.com/office/officeart/2005/8/layout/hierarchy4"/>
    <dgm:cxn modelId="{51D92650-9DE6-4B29-9AA5-C47EEEA22F99}" srcId="{2F3BFA49-1316-42B0-B9BF-283BC2B6CA61}" destId="{F906206B-CB78-487A-9771-3F418CBE8D1C}" srcOrd="0" destOrd="0" parTransId="{875D5BAF-0537-41FF-8920-73C1F28171D2}" sibTransId="{29A06F1B-147A-4BE2-8114-9E3E1FCDF42C}"/>
    <dgm:cxn modelId="{AD7EF859-BA68-47FA-BA5D-73042CDC5DA3}" type="presOf" srcId="{8BC264A4-E8A2-40AC-8D48-EB4EB1E3E956}" destId="{32C79174-5024-4A83-B83D-15D30C73A172}" srcOrd="0" destOrd="0" presId="urn:microsoft.com/office/officeart/2005/8/layout/hierarchy4"/>
    <dgm:cxn modelId="{FEBF1D5F-D18F-4BA5-B6D6-6FE5B3B68582}" type="presOf" srcId="{BAA35BD2-E8B1-4D4E-B395-E5DB200E4203}" destId="{3901265C-7528-4908-A3D4-C1C38E1C9AEA}" srcOrd="0" destOrd="0" presId="urn:microsoft.com/office/officeart/2005/8/layout/hierarchy4"/>
    <dgm:cxn modelId="{986AB8A2-D81B-4994-BD1F-E8DEEED0B475}" srcId="{2F3BFA49-1316-42B0-B9BF-283BC2B6CA61}" destId="{271F6840-6446-4EDA-9CF1-7A1D9E47B494}" srcOrd="1" destOrd="0" parTransId="{4199FCC2-064C-40EF-BE25-7CF28CCFC6B1}" sibTransId="{DF0761F7-5250-455D-B9D4-BE733622F950}"/>
    <dgm:cxn modelId="{120C43A7-A201-40F7-927C-FE162A467FFD}" type="presOf" srcId="{271F6840-6446-4EDA-9CF1-7A1D9E47B494}" destId="{397F4734-12EA-4719-8A05-FBBEF4A0583B}" srcOrd="0" destOrd="0" presId="urn:microsoft.com/office/officeart/2005/8/layout/hierarchy4"/>
    <dgm:cxn modelId="{2C9E41D1-CA9B-4816-A0FC-2F1DB692734B}" srcId="{2F3BFA49-1316-42B0-B9BF-283BC2B6CA61}" destId="{8BC264A4-E8A2-40AC-8D48-EB4EB1E3E956}" srcOrd="4" destOrd="0" parTransId="{74C8CC5B-5CB2-4811-A084-97BE9388BC4D}" sibTransId="{4A6C1603-0CB3-45FE-B057-488D3EB1F389}"/>
    <dgm:cxn modelId="{52A494D4-5AF2-417F-A77C-3F91643F045E}" type="presOf" srcId="{F906206B-CB78-487A-9771-3F418CBE8D1C}" destId="{1505A967-448A-40CC-8D8E-211318DC2CC9}" srcOrd="0" destOrd="0" presId="urn:microsoft.com/office/officeart/2005/8/layout/hierarchy4"/>
    <dgm:cxn modelId="{1D2F30F7-D866-4986-9DBE-BDFE0F5AEF6F}" type="presOf" srcId="{2F3BFA49-1316-42B0-B9BF-283BC2B6CA61}" destId="{16351FA8-A82E-452D-9769-6680D8966B79}" srcOrd="0" destOrd="0" presId="urn:microsoft.com/office/officeart/2005/8/layout/hierarchy4"/>
    <dgm:cxn modelId="{818A4B7A-1358-4308-ACA6-6089951118A9}" type="presParOf" srcId="{7BCFA3C4-5A44-4F0D-8626-33F7994920A3}" destId="{7FF28E09-320F-4020-AD1E-BA7F299BBFC2}" srcOrd="0" destOrd="0" presId="urn:microsoft.com/office/officeart/2005/8/layout/hierarchy4"/>
    <dgm:cxn modelId="{87F774D0-2CA2-4765-849A-BB79F2FBA3F0}" type="presParOf" srcId="{7FF28E09-320F-4020-AD1E-BA7F299BBFC2}" destId="{16351FA8-A82E-452D-9769-6680D8966B79}" srcOrd="0" destOrd="0" presId="urn:microsoft.com/office/officeart/2005/8/layout/hierarchy4"/>
    <dgm:cxn modelId="{3C586401-302B-41E0-A159-7D5B93956496}" type="presParOf" srcId="{7FF28E09-320F-4020-AD1E-BA7F299BBFC2}" destId="{52E7822C-115C-47DC-85DA-354F400B3A44}" srcOrd="1" destOrd="0" presId="urn:microsoft.com/office/officeart/2005/8/layout/hierarchy4"/>
    <dgm:cxn modelId="{878F44D2-A14B-42CB-A4EE-76C7E73BD7B8}" type="presParOf" srcId="{7FF28E09-320F-4020-AD1E-BA7F299BBFC2}" destId="{1A901466-6DF0-4142-81A7-D1C1AB82C7E2}" srcOrd="2" destOrd="0" presId="urn:microsoft.com/office/officeart/2005/8/layout/hierarchy4"/>
    <dgm:cxn modelId="{6CE32F7F-307C-46F7-953D-AE0E43CEB7C1}" type="presParOf" srcId="{1A901466-6DF0-4142-81A7-D1C1AB82C7E2}" destId="{78A4D7DB-D328-4892-AAC4-8D35DE37A8A6}" srcOrd="0" destOrd="0" presId="urn:microsoft.com/office/officeart/2005/8/layout/hierarchy4"/>
    <dgm:cxn modelId="{CC2F7AF2-0B94-4066-A357-8B1A63D8C78D}" type="presParOf" srcId="{78A4D7DB-D328-4892-AAC4-8D35DE37A8A6}" destId="{1505A967-448A-40CC-8D8E-211318DC2CC9}" srcOrd="0" destOrd="0" presId="urn:microsoft.com/office/officeart/2005/8/layout/hierarchy4"/>
    <dgm:cxn modelId="{92A9F3EE-1E27-44E0-94E5-D5FC4DA0C445}" type="presParOf" srcId="{78A4D7DB-D328-4892-AAC4-8D35DE37A8A6}" destId="{1C2E883D-ABC0-4333-ABE1-38B75DB2F6CF}" srcOrd="1" destOrd="0" presId="urn:microsoft.com/office/officeart/2005/8/layout/hierarchy4"/>
    <dgm:cxn modelId="{29AB42B5-687A-4E1E-A611-B58C145F9BED}" type="presParOf" srcId="{1A901466-6DF0-4142-81A7-D1C1AB82C7E2}" destId="{56032BFE-B38A-4BFD-B21D-E1085E69EE51}" srcOrd="1" destOrd="0" presId="urn:microsoft.com/office/officeart/2005/8/layout/hierarchy4"/>
    <dgm:cxn modelId="{9DAED5EA-6D44-47FB-80F0-83E09EFBF2AC}" type="presParOf" srcId="{1A901466-6DF0-4142-81A7-D1C1AB82C7E2}" destId="{71C247BA-0EC3-489D-B8F2-BB650F717428}" srcOrd="2" destOrd="0" presId="urn:microsoft.com/office/officeart/2005/8/layout/hierarchy4"/>
    <dgm:cxn modelId="{2F849932-7A5F-4968-8071-9930C3350866}" type="presParOf" srcId="{71C247BA-0EC3-489D-B8F2-BB650F717428}" destId="{397F4734-12EA-4719-8A05-FBBEF4A0583B}" srcOrd="0" destOrd="0" presId="urn:microsoft.com/office/officeart/2005/8/layout/hierarchy4"/>
    <dgm:cxn modelId="{0298805E-E04A-44BD-B358-C2CC7348683A}" type="presParOf" srcId="{71C247BA-0EC3-489D-B8F2-BB650F717428}" destId="{701195FD-CD01-47D6-8243-05C1B267FBE5}" srcOrd="1" destOrd="0" presId="urn:microsoft.com/office/officeart/2005/8/layout/hierarchy4"/>
    <dgm:cxn modelId="{F8DB5898-CB1B-4FC5-AFC1-D258F2293CC3}" type="presParOf" srcId="{1A901466-6DF0-4142-81A7-D1C1AB82C7E2}" destId="{14E4DCF4-5587-4474-B578-12C071981DBF}" srcOrd="3" destOrd="0" presId="urn:microsoft.com/office/officeart/2005/8/layout/hierarchy4"/>
    <dgm:cxn modelId="{BA973D06-4086-499F-9A7A-E602C96CBACA}" type="presParOf" srcId="{1A901466-6DF0-4142-81A7-D1C1AB82C7E2}" destId="{97AF105F-9B85-42B4-8919-8B22CBDA55F8}" srcOrd="4" destOrd="0" presId="urn:microsoft.com/office/officeart/2005/8/layout/hierarchy4"/>
    <dgm:cxn modelId="{0C43FE9E-F4AB-4822-AB2C-17150499A12F}" type="presParOf" srcId="{97AF105F-9B85-42B4-8919-8B22CBDA55F8}" destId="{3901265C-7528-4908-A3D4-C1C38E1C9AEA}" srcOrd="0" destOrd="0" presId="urn:microsoft.com/office/officeart/2005/8/layout/hierarchy4"/>
    <dgm:cxn modelId="{E43205E3-4B88-47A3-AA56-9CDD7DFD0370}" type="presParOf" srcId="{97AF105F-9B85-42B4-8919-8B22CBDA55F8}" destId="{54E2C58F-ABC2-4102-82F0-0BCB89925DA5}" srcOrd="1" destOrd="0" presId="urn:microsoft.com/office/officeart/2005/8/layout/hierarchy4"/>
    <dgm:cxn modelId="{E9A1C5A4-600A-4ED3-A7CF-2511EF265766}" type="presParOf" srcId="{1A901466-6DF0-4142-81A7-D1C1AB82C7E2}" destId="{BC6BAF2C-5576-4EA5-A906-9B0E74CC2445}" srcOrd="5" destOrd="0" presId="urn:microsoft.com/office/officeart/2005/8/layout/hierarchy4"/>
    <dgm:cxn modelId="{FB459DC0-34C0-4EE7-8C0F-E3BE32406183}" type="presParOf" srcId="{1A901466-6DF0-4142-81A7-D1C1AB82C7E2}" destId="{0983441F-98F6-4CBF-916D-7EEE5C7416DB}" srcOrd="6" destOrd="0" presId="urn:microsoft.com/office/officeart/2005/8/layout/hierarchy4"/>
    <dgm:cxn modelId="{0D705AAF-C4FF-4DCB-AEA7-29666502767A}" type="presParOf" srcId="{0983441F-98F6-4CBF-916D-7EEE5C7416DB}" destId="{D091ACAA-9C29-4337-AA62-B0CE68C94C87}" srcOrd="0" destOrd="0" presId="urn:microsoft.com/office/officeart/2005/8/layout/hierarchy4"/>
    <dgm:cxn modelId="{DB3D1F12-FDBD-44D6-8227-87BFC5863DF7}" type="presParOf" srcId="{0983441F-98F6-4CBF-916D-7EEE5C7416DB}" destId="{AC57A5CE-9F7F-4E3F-9272-164A56A2BE82}" srcOrd="1" destOrd="0" presId="urn:microsoft.com/office/officeart/2005/8/layout/hierarchy4"/>
    <dgm:cxn modelId="{234C2205-4C29-4C82-8B2D-856FD41D1C06}" type="presParOf" srcId="{1A901466-6DF0-4142-81A7-D1C1AB82C7E2}" destId="{7C83CF2A-C341-4AD9-9502-4DE9EF940DD1}" srcOrd="7" destOrd="0" presId="urn:microsoft.com/office/officeart/2005/8/layout/hierarchy4"/>
    <dgm:cxn modelId="{9049DA71-759C-42D4-A0F9-D0951CA95E70}" type="presParOf" srcId="{1A901466-6DF0-4142-81A7-D1C1AB82C7E2}" destId="{49604CBA-75FC-466B-AD5C-B4594144C061}" srcOrd="8" destOrd="0" presId="urn:microsoft.com/office/officeart/2005/8/layout/hierarchy4"/>
    <dgm:cxn modelId="{470854C1-66A3-4719-90C3-84EC554003D7}" type="presParOf" srcId="{49604CBA-75FC-466B-AD5C-B4594144C061}" destId="{32C79174-5024-4A83-B83D-15D30C73A172}" srcOrd="0" destOrd="0" presId="urn:microsoft.com/office/officeart/2005/8/layout/hierarchy4"/>
    <dgm:cxn modelId="{7E82D763-2EF0-4212-911D-CD182AC9F0D7}" type="presParOf" srcId="{49604CBA-75FC-466B-AD5C-B4594144C061}" destId="{DEA0EA33-6399-42DB-854A-F25F5B30749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6D3C4F-94D3-467E-9C1C-30CB7A2E710E}" type="doc">
      <dgm:prSet loTypeId="urn:microsoft.com/office/officeart/2005/8/layout/vList3" loCatId="picture" qsTypeId="urn:microsoft.com/office/officeart/2005/8/quickstyle/simple1" qsCatId="simple" csTypeId="urn:microsoft.com/office/officeart/2005/8/colors/accent0_2" csCatId="mainScheme" phldr="1"/>
      <dgm:spPr/>
    </dgm:pt>
    <dgm:pt modelId="{2E06D1CF-67D0-4401-88A7-218DD290C075}">
      <dgm:prSet phldrT="[Text]"/>
      <dgm:spPr/>
      <dgm:t>
        <a:bodyPr/>
        <a:lstStyle/>
        <a:p>
          <a:r>
            <a:rPr lang="en-US" dirty="0"/>
            <a:t>Fixed, predictable costs bought in bulk</a:t>
          </a:r>
        </a:p>
      </dgm:t>
    </dgm:pt>
    <dgm:pt modelId="{FCDC3917-7F9B-4589-9998-9A8EBE6B3974}" type="parTrans" cxnId="{ED75B391-9945-48F4-B9C0-7678C3CBFC11}">
      <dgm:prSet/>
      <dgm:spPr/>
      <dgm:t>
        <a:bodyPr/>
        <a:lstStyle/>
        <a:p>
          <a:endParaRPr lang="en-US"/>
        </a:p>
      </dgm:t>
    </dgm:pt>
    <dgm:pt modelId="{9973481F-B025-4CDB-9B6E-B8C356575053}" type="sibTrans" cxnId="{ED75B391-9945-48F4-B9C0-7678C3CBFC11}">
      <dgm:prSet/>
      <dgm:spPr/>
      <dgm:t>
        <a:bodyPr/>
        <a:lstStyle/>
        <a:p>
          <a:endParaRPr lang="en-US"/>
        </a:p>
      </dgm:t>
    </dgm:pt>
    <dgm:pt modelId="{AE0E7C43-97F5-4246-A34D-83AA3A6BB587}">
      <dgm:prSet phldrT="[Text]"/>
      <dgm:spPr/>
      <dgm:t>
        <a:bodyPr/>
        <a:lstStyle/>
        <a:p>
          <a:r>
            <a:rPr lang="en-US" dirty="0"/>
            <a:t>Can take some time to acquire new resources</a:t>
          </a:r>
        </a:p>
      </dgm:t>
    </dgm:pt>
    <dgm:pt modelId="{4A9EECF8-B078-4E0F-8BB1-8232C4C2F846}" type="parTrans" cxnId="{F0296282-989C-4795-9E47-3A6F608E5B78}">
      <dgm:prSet/>
      <dgm:spPr/>
      <dgm:t>
        <a:bodyPr/>
        <a:lstStyle/>
        <a:p>
          <a:endParaRPr lang="en-US"/>
        </a:p>
      </dgm:t>
    </dgm:pt>
    <dgm:pt modelId="{1E69CEF2-F54C-49C8-996D-27949704AA52}" type="sibTrans" cxnId="{F0296282-989C-4795-9E47-3A6F608E5B78}">
      <dgm:prSet/>
      <dgm:spPr/>
      <dgm:t>
        <a:bodyPr/>
        <a:lstStyle/>
        <a:p>
          <a:endParaRPr lang="en-US"/>
        </a:p>
      </dgm:t>
    </dgm:pt>
    <dgm:pt modelId="{00B1ECCF-59D7-4B26-81A7-2EB646051024}">
      <dgm:prSet phldrT="[Text]"/>
      <dgm:spPr/>
      <dgm:t>
        <a:bodyPr/>
        <a:lstStyle/>
        <a:p>
          <a:r>
            <a:rPr lang="en-US" dirty="0"/>
            <a:t>Staff required to maintain data center facilities and hardware</a:t>
          </a:r>
        </a:p>
      </dgm:t>
    </dgm:pt>
    <dgm:pt modelId="{0923A607-06F0-4B02-9BAD-F18852478572}" type="parTrans" cxnId="{E3D5A6EF-9418-4BB2-A19E-F867FE3074BD}">
      <dgm:prSet/>
      <dgm:spPr/>
      <dgm:t>
        <a:bodyPr/>
        <a:lstStyle/>
        <a:p>
          <a:endParaRPr lang="en-US"/>
        </a:p>
      </dgm:t>
    </dgm:pt>
    <dgm:pt modelId="{834FD3AC-E3D2-4041-8CE1-6F6C3FE9F3EA}" type="sibTrans" cxnId="{E3D5A6EF-9418-4BB2-A19E-F867FE3074BD}">
      <dgm:prSet/>
      <dgm:spPr/>
      <dgm:t>
        <a:bodyPr/>
        <a:lstStyle/>
        <a:p>
          <a:endParaRPr lang="en-US"/>
        </a:p>
      </dgm:t>
    </dgm:pt>
    <dgm:pt modelId="{D649AB9C-27ED-47BE-B34D-283B272888D7}">
      <dgm:prSet phldrT="[Text]"/>
      <dgm:spPr/>
      <dgm:t>
        <a:bodyPr/>
        <a:lstStyle/>
        <a:p>
          <a:r>
            <a:rPr lang="en-US" dirty="0"/>
            <a:t>New features slow to roll out, timetable under our control</a:t>
          </a:r>
        </a:p>
      </dgm:t>
    </dgm:pt>
    <dgm:pt modelId="{7559BADF-0927-44C0-9B8E-7DA1DD818B4F}" type="parTrans" cxnId="{C316735B-96B8-4723-9E23-173C32EA7A14}">
      <dgm:prSet/>
      <dgm:spPr/>
      <dgm:t>
        <a:bodyPr/>
        <a:lstStyle/>
        <a:p>
          <a:endParaRPr lang="en-US"/>
        </a:p>
      </dgm:t>
    </dgm:pt>
    <dgm:pt modelId="{58182E6F-6607-44C1-AC83-71ED57F228AC}" type="sibTrans" cxnId="{C316735B-96B8-4723-9E23-173C32EA7A14}">
      <dgm:prSet/>
      <dgm:spPr/>
      <dgm:t>
        <a:bodyPr/>
        <a:lstStyle/>
        <a:p>
          <a:endParaRPr lang="en-US"/>
        </a:p>
      </dgm:t>
    </dgm:pt>
    <dgm:pt modelId="{F4E23294-811F-4854-9E1F-4356010BC4B7}" type="pres">
      <dgm:prSet presAssocID="{856D3C4F-94D3-467E-9C1C-30CB7A2E710E}" presName="linearFlow" presStyleCnt="0">
        <dgm:presLayoutVars>
          <dgm:dir/>
          <dgm:resizeHandles val="exact"/>
        </dgm:presLayoutVars>
      </dgm:prSet>
      <dgm:spPr/>
    </dgm:pt>
    <dgm:pt modelId="{0850F478-DFC4-4570-B37C-DE11BC05B617}" type="pres">
      <dgm:prSet presAssocID="{2E06D1CF-67D0-4401-88A7-218DD290C075}" presName="composite" presStyleCnt="0"/>
      <dgm:spPr/>
    </dgm:pt>
    <dgm:pt modelId="{44239B4B-15E4-4727-92B5-BE5655A6E398}" type="pres">
      <dgm:prSet presAssocID="{2E06D1CF-67D0-4401-88A7-218DD290C075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16B7CB1-365B-40B5-9259-374FAA5FD7A2}" type="pres">
      <dgm:prSet presAssocID="{2E06D1CF-67D0-4401-88A7-218DD290C075}" presName="txShp" presStyleLbl="node1" presStyleIdx="0" presStyleCnt="4">
        <dgm:presLayoutVars>
          <dgm:bulletEnabled val="1"/>
        </dgm:presLayoutVars>
      </dgm:prSet>
      <dgm:spPr/>
    </dgm:pt>
    <dgm:pt modelId="{61CCB9E7-0F46-42A8-BB43-22CA18EE4B59}" type="pres">
      <dgm:prSet presAssocID="{9973481F-B025-4CDB-9B6E-B8C356575053}" presName="spacing" presStyleCnt="0"/>
      <dgm:spPr/>
    </dgm:pt>
    <dgm:pt modelId="{4F9B35C8-5C72-4815-9B13-2D66E5E16669}" type="pres">
      <dgm:prSet presAssocID="{AE0E7C43-97F5-4246-A34D-83AA3A6BB587}" presName="composite" presStyleCnt="0"/>
      <dgm:spPr/>
    </dgm:pt>
    <dgm:pt modelId="{F26913DF-EB75-4645-94F5-ADF6FD6C1EEB}" type="pres">
      <dgm:prSet presAssocID="{AE0E7C43-97F5-4246-A34D-83AA3A6BB587}" presName="imgShp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20FF89B8-CFEE-4261-BE12-CF61CC15CD8B}" type="pres">
      <dgm:prSet presAssocID="{AE0E7C43-97F5-4246-A34D-83AA3A6BB587}" presName="txShp" presStyleLbl="node1" presStyleIdx="1" presStyleCnt="4">
        <dgm:presLayoutVars>
          <dgm:bulletEnabled val="1"/>
        </dgm:presLayoutVars>
      </dgm:prSet>
      <dgm:spPr/>
    </dgm:pt>
    <dgm:pt modelId="{AA2064B3-E728-46A3-BFA5-3AA4FCF931EC}" type="pres">
      <dgm:prSet presAssocID="{1E69CEF2-F54C-49C8-996D-27949704AA52}" presName="spacing" presStyleCnt="0"/>
      <dgm:spPr/>
    </dgm:pt>
    <dgm:pt modelId="{4C402631-2547-4128-91B5-B13D658A26B0}" type="pres">
      <dgm:prSet presAssocID="{00B1ECCF-59D7-4B26-81A7-2EB646051024}" presName="composite" presStyleCnt="0"/>
      <dgm:spPr/>
    </dgm:pt>
    <dgm:pt modelId="{A75C1F66-945E-4D4C-9810-7C3281927B11}" type="pres">
      <dgm:prSet presAssocID="{00B1ECCF-59D7-4B26-81A7-2EB646051024}" presName="imgShp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4FC4652-E4B4-4177-BA73-C67CE984855E}" type="pres">
      <dgm:prSet presAssocID="{00B1ECCF-59D7-4B26-81A7-2EB646051024}" presName="txShp" presStyleLbl="node1" presStyleIdx="2" presStyleCnt="4">
        <dgm:presLayoutVars>
          <dgm:bulletEnabled val="1"/>
        </dgm:presLayoutVars>
      </dgm:prSet>
      <dgm:spPr/>
    </dgm:pt>
    <dgm:pt modelId="{CBCF30D1-90D4-4DB2-8A86-8E3EDF93D160}" type="pres">
      <dgm:prSet presAssocID="{834FD3AC-E3D2-4041-8CE1-6F6C3FE9F3EA}" presName="spacing" presStyleCnt="0"/>
      <dgm:spPr/>
    </dgm:pt>
    <dgm:pt modelId="{587F581F-C8AC-4170-A6B6-1BDA8DC69B39}" type="pres">
      <dgm:prSet presAssocID="{D649AB9C-27ED-47BE-B34D-283B272888D7}" presName="composite" presStyleCnt="0"/>
      <dgm:spPr/>
    </dgm:pt>
    <dgm:pt modelId="{CD3C8AB4-E4ED-4FD8-8CE2-F8819E2B0853}" type="pres">
      <dgm:prSet presAssocID="{D649AB9C-27ED-47BE-B34D-283B272888D7}" presName="imgShp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F81DDD8-556D-486A-BBE3-3EACF61F251E}" type="pres">
      <dgm:prSet presAssocID="{D649AB9C-27ED-47BE-B34D-283B272888D7}" presName="txShp" presStyleLbl="node1" presStyleIdx="3" presStyleCnt="4">
        <dgm:presLayoutVars>
          <dgm:bulletEnabled val="1"/>
        </dgm:presLayoutVars>
      </dgm:prSet>
      <dgm:spPr/>
    </dgm:pt>
  </dgm:ptLst>
  <dgm:cxnLst>
    <dgm:cxn modelId="{B84D1E28-2962-43CA-81AF-4942BC692252}" type="presOf" srcId="{2E06D1CF-67D0-4401-88A7-218DD290C075}" destId="{F16B7CB1-365B-40B5-9259-374FAA5FD7A2}" srcOrd="0" destOrd="0" presId="urn:microsoft.com/office/officeart/2005/8/layout/vList3"/>
    <dgm:cxn modelId="{92BDDE51-5562-4639-A63A-4FF535A7030C}" type="presOf" srcId="{00B1ECCF-59D7-4B26-81A7-2EB646051024}" destId="{54FC4652-E4B4-4177-BA73-C67CE984855E}" srcOrd="0" destOrd="0" presId="urn:microsoft.com/office/officeart/2005/8/layout/vList3"/>
    <dgm:cxn modelId="{C316735B-96B8-4723-9E23-173C32EA7A14}" srcId="{856D3C4F-94D3-467E-9C1C-30CB7A2E710E}" destId="{D649AB9C-27ED-47BE-B34D-283B272888D7}" srcOrd="3" destOrd="0" parTransId="{7559BADF-0927-44C0-9B8E-7DA1DD818B4F}" sibTransId="{58182E6F-6607-44C1-AC83-71ED57F228AC}"/>
    <dgm:cxn modelId="{F0296282-989C-4795-9E47-3A6F608E5B78}" srcId="{856D3C4F-94D3-467E-9C1C-30CB7A2E710E}" destId="{AE0E7C43-97F5-4246-A34D-83AA3A6BB587}" srcOrd="1" destOrd="0" parTransId="{4A9EECF8-B078-4E0F-8BB1-8232C4C2F846}" sibTransId="{1E69CEF2-F54C-49C8-996D-27949704AA52}"/>
    <dgm:cxn modelId="{D0C82887-8032-4FA8-BFA9-1CC5DE4C696B}" type="presOf" srcId="{D649AB9C-27ED-47BE-B34D-283B272888D7}" destId="{9F81DDD8-556D-486A-BBE3-3EACF61F251E}" srcOrd="0" destOrd="0" presId="urn:microsoft.com/office/officeart/2005/8/layout/vList3"/>
    <dgm:cxn modelId="{5D40688C-5B99-4F49-BD0C-9E797A14AAE6}" type="presOf" srcId="{856D3C4F-94D3-467E-9C1C-30CB7A2E710E}" destId="{F4E23294-811F-4854-9E1F-4356010BC4B7}" srcOrd="0" destOrd="0" presId="urn:microsoft.com/office/officeart/2005/8/layout/vList3"/>
    <dgm:cxn modelId="{ED75B391-9945-48F4-B9C0-7678C3CBFC11}" srcId="{856D3C4F-94D3-467E-9C1C-30CB7A2E710E}" destId="{2E06D1CF-67D0-4401-88A7-218DD290C075}" srcOrd="0" destOrd="0" parTransId="{FCDC3917-7F9B-4589-9998-9A8EBE6B3974}" sibTransId="{9973481F-B025-4CDB-9B6E-B8C356575053}"/>
    <dgm:cxn modelId="{0EF858ED-0EDF-4A57-97B7-5DC5931833D6}" type="presOf" srcId="{AE0E7C43-97F5-4246-A34D-83AA3A6BB587}" destId="{20FF89B8-CFEE-4261-BE12-CF61CC15CD8B}" srcOrd="0" destOrd="0" presId="urn:microsoft.com/office/officeart/2005/8/layout/vList3"/>
    <dgm:cxn modelId="{E3D5A6EF-9418-4BB2-A19E-F867FE3074BD}" srcId="{856D3C4F-94D3-467E-9C1C-30CB7A2E710E}" destId="{00B1ECCF-59D7-4B26-81A7-2EB646051024}" srcOrd="2" destOrd="0" parTransId="{0923A607-06F0-4B02-9BAD-F18852478572}" sibTransId="{834FD3AC-E3D2-4041-8CE1-6F6C3FE9F3EA}"/>
    <dgm:cxn modelId="{73A94715-8E45-4861-BCA3-C47CCFA4E328}" type="presParOf" srcId="{F4E23294-811F-4854-9E1F-4356010BC4B7}" destId="{0850F478-DFC4-4570-B37C-DE11BC05B617}" srcOrd="0" destOrd="0" presId="urn:microsoft.com/office/officeart/2005/8/layout/vList3"/>
    <dgm:cxn modelId="{5F796599-3EAF-40CD-B093-E606B3EE8A06}" type="presParOf" srcId="{0850F478-DFC4-4570-B37C-DE11BC05B617}" destId="{44239B4B-15E4-4727-92B5-BE5655A6E398}" srcOrd="0" destOrd="0" presId="urn:microsoft.com/office/officeart/2005/8/layout/vList3"/>
    <dgm:cxn modelId="{15B4BF5A-08EB-4991-87A8-9369E6F68994}" type="presParOf" srcId="{0850F478-DFC4-4570-B37C-DE11BC05B617}" destId="{F16B7CB1-365B-40B5-9259-374FAA5FD7A2}" srcOrd="1" destOrd="0" presId="urn:microsoft.com/office/officeart/2005/8/layout/vList3"/>
    <dgm:cxn modelId="{BCC43BB2-F5A3-4A07-A25F-84B018EE7DFF}" type="presParOf" srcId="{F4E23294-811F-4854-9E1F-4356010BC4B7}" destId="{61CCB9E7-0F46-42A8-BB43-22CA18EE4B59}" srcOrd="1" destOrd="0" presId="urn:microsoft.com/office/officeart/2005/8/layout/vList3"/>
    <dgm:cxn modelId="{222BC0AB-8391-4EDA-B3E8-99762F421B45}" type="presParOf" srcId="{F4E23294-811F-4854-9E1F-4356010BC4B7}" destId="{4F9B35C8-5C72-4815-9B13-2D66E5E16669}" srcOrd="2" destOrd="0" presId="urn:microsoft.com/office/officeart/2005/8/layout/vList3"/>
    <dgm:cxn modelId="{D994F525-D69A-425F-9C6C-748E641361B8}" type="presParOf" srcId="{4F9B35C8-5C72-4815-9B13-2D66E5E16669}" destId="{F26913DF-EB75-4645-94F5-ADF6FD6C1EEB}" srcOrd="0" destOrd="0" presId="urn:microsoft.com/office/officeart/2005/8/layout/vList3"/>
    <dgm:cxn modelId="{82ACD10A-630F-47F5-B6B0-F98DC305273A}" type="presParOf" srcId="{4F9B35C8-5C72-4815-9B13-2D66E5E16669}" destId="{20FF89B8-CFEE-4261-BE12-CF61CC15CD8B}" srcOrd="1" destOrd="0" presId="urn:microsoft.com/office/officeart/2005/8/layout/vList3"/>
    <dgm:cxn modelId="{4B2983E3-923A-4340-8088-F32D1207AC41}" type="presParOf" srcId="{F4E23294-811F-4854-9E1F-4356010BC4B7}" destId="{AA2064B3-E728-46A3-BFA5-3AA4FCF931EC}" srcOrd="3" destOrd="0" presId="urn:microsoft.com/office/officeart/2005/8/layout/vList3"/>
    <dgm:cxn modelId="{839859C3-78BA-4566-BE37-9DBB1E321A6F}" type="presParOf" srcId="{F4E23294-811F-4854-9E1F-4356010BC4B7}" destId="{4C402631-2547-4128-91B5-B13D658A26B0}" srcOrd="4" destOrd="0" presId="urn:microsoft.com/office/officeart/2005/8/layout/vList3"/>
    <dgm:cxn modelId="{E2A824C5-B7F3-4EF7-9B52-FAACC8936DF6}" type="presParOf" srcId="{4C402631-2547-4128-91B5-B13D658A26B0}" destId="{A75C1F66-945E-4D4C-9810-7C3281927B11}" srcOrd="0" destOrd="0" presId="urn:microsoft.com/office/officeart/2005/8/layout/vList3"/>
    <dgm:cxn modelId="{6C6C19D9-7F8F-4BEA-95CA-690DEE99D549}" type="presParOf" srcId="{4C402631-2547-4128-91B5-B13D658A26B0}" destId="{54FC4652-E4B4-4177-BA73-C67CE984855E}" srcOrd="1" destOrd="0" presId="urn:microsoft.com/office/officeart/2005/8/layout/vList3"/>
    <dgm:cxn modelId="{2C3630F2-6AD1-403C-A47F-D62541702C9D}" type="presParOf" srcId="{F4E23294-811F-4854-9E1F-4356010BC4B7}" destId="{CBCF30D1-90D4-4DB2-8A86-8E3EDF93D160}" srcOrd="5" destOrd="0" presId="urn:microsoft.com/office/officeart/2005/8/layout/vList3"/>
    <dgm:cxn modelId="{27BDF709-024A-4996-97D3-39946468B399}" type="presParOf" srcId="{F4E23294-811F-4854-9E1F-4356010BC4B7}" destId="{587F581F-C8AC-4170-A6B6-1BDA8DC69B39}" srcOrd="6" destOrd="0" presId="urn:microsoft.com/office/officeart/2005/8/layout/vList3"/>
    <dgm:cxn modelId="{5A399BC8-EF12-4902-A71F-CB37ADA40EB1}" type="presParOf" srcId="{587F581F-C8AC-4170-A6B6-1BDA8DC69B39}" destId="{CD3C8AB4-E4ED-4FD8-8CE2-F8819E2B0853}" srcOrd="0" destOrd="0" presId="urn:microsoft.com/office/officeart/2005/8/layout/vList3"/>
    <dgm:cxn modelId="{51D852D5-F456-4234-B3F6-8ACE25AC94E8}" type="presParOf" srcId="{587F581F-C8AC-4170-A6B6-1BDA8DC69B39}" destId="{9F81DDD8-556D-486A-BBE3-3EACF61F251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6D3C4F-94D3-467E-9C1C-30CB7A2E710E}" type="doc">
      <dgm:prSet loTypeId="urn:microsoft.com/office/officeart/2005/8/layout/vList3" loCatId="picture" qsTypeId="urn:microsoft.com/office/officeart/2005/8/quickstyle/simple1" qsCatId="simple" csTypeId="urn:microsoft.com/office/officeart/2005/8/colors/accent0_2" csCatId="mainScheme" phldr="1"/>
      <dgm:spPr/>
    </dgm:pt>
    <dgm:pt modelId="{2E06D1CF-67D0-4401-88A7-218DD290C075}">
      <dgm:prSet phldrT="[Text]"/>
      <dgm:spPr/>
      <dgm:t>
        <a:bodyPr/>
        <a:lstStyle/>
        <a:p>
          <a:r>
            <a:rPr lang="en-US" dirty="0"/>
            <a:t>Variable costs, bought as needed</a:t>
          </a:r>
        </a:p>
      </dgm:t>
    </dgm:pt>
    <dgm:pt modelId="{FCDC3917-7F9B-4589-9998-9A8EBE6B3974}" type="parTrans" cxnId="{ED75B391-9945-48F4-B9C0-7678C3CBFC11}">
      <dgm:prSet/>
      <dgm:spPr/>
      <dgm:t>
        <a:bodyPr/>
        <a:lstStyle/>
        <a:p>
          <a:endParaRPr lang="en-US"/>
        </a:p>
      </dgm:t>
    </dgm:pt>
    <dgm:pt modelId="{9973481F-B025-4CDB-9B6E-B8C356575053}" type="sibTrans" cxnId="{ED75B391-9945-48F4-B9C0-7678C3CBFC11}">
      <dgm:prSet/>
      <dgm:spPr/>
      <dgm:t>
        <a:bodyPr/>
        <a:lstStyle/>
        <a:p>
          <a:endParaRPr lang="en-US"/>
        </a:p>
      </dgm:t>
    </dgm:pt>
    <dgm:pt modelId="{AE0E7C43-97F5-4246-A34D-83AA3A6BB587}">
      <dgm:prSet phldrT="[Text]"/>
      <dgm:spPr/>
      <dgm:t>
        <a:bodyPr/>
        <a:lstStyle/>
        <a:p>
          <a:r>
            <a:rPr lang="en-US" dirty="0"/>
            <a:t>New resources on-demand</a:t>
          </a:r>
        </a:p>
      </dgm:t>
    </dgm:pt>
    <dgm:pt modelId="{4A9EECF8-B078-4E0F-8BB1-8232C4C2F846}" type="parTrans" cxnId="{F0296282-989C-4795-9E47-3A6F608E5B78}">
      <dgm:prSet/>
      <dgm:spPr/>
      <dgm:t>
        <a:bodyPr/>
        <a:lstStyle/>
        <a:p>
          <a:endParaRPr lang="en-US"/>
        </a:p>
      </dgm:t>
    </dgm:pt>
    <dgm:pt modelId="{1E69CEF2-F54C-49C8-996D-27949704AA52}" type="sibTrans" cxnId="{F0296282-989C-4795-9E47-3A6F608E5B78}">
      <dgm:prSet/>
      <dgm:spPr/>
      <dgm:t>
        <a:bodyPr/>
        <a:lstStyle/>
        <a:p>
          <a:endParaRPr lang="en-US"/>
        </a:p>
      </dgm:t>
    </dgm:pt>
    <dgm:pt modelId="{00B1ECCF-59D7-4B26-81A7-2EB646051024}">
      <dgm:prSet phldrT="[Text]"/>
      <dgm:spPr/>
      <dgm:t>
        <a:bodyPr/>
        <a:lstStyle/>
        <a:p>
          <a:r>
            <a:rPr lang="en-US" dirty="0"/>
            <a:t>Cloud provider manages data center and hardware</a:t>
          </a:r>
        </a:p>
      </dgm:t>
    </dgm:pt>
    <dgm:pt modelId="{0923A607-06F0-4B02-9BAD-F18852478572}" type="parTrans" cxnId="{E3D5A6EF-9418-4BB2-A19E-F867FE3074BD}">
      <dgm:prSet/>
      <dgm:spPr/>
      <dgm:t>
        <a:bodyPr/>
        <a:lstStyle/>
        <a:p>
          <a:endParaRPr lang="en-US"/>
        </a:p>
      </dgm:t>
    </dgm:pt>
    <dgm:pt modelId="{834FD3AC-E3D2-4041-8CE1-6F6C3FE9F3EA}" type="sibTrans" cxnId="{E3D5A6EF-9418-4BB2-A19E-F867FE3074BD}">
      <dgm:prSet/>
      <dgm:spPr/>
      <dgm:t>
        <a:bodyPr/>
        <a:lstStyle/>
        <a:p>
          <a:endParaRPr lang="en-US"/>
        </a:p>
      </dgm:t>
    </dgm:pt>
    <dgm:pt modelId="{D649AB9C-27ED-47BE-B34D-283B272888D7}">
      <dgm:prSet phldrT="[Text]"/>
      <dgm:spPr/>
      <dgm:t>
        <a:bodyPr/>
        <a:lstStyle/>
        <a:p>
          <a:r>
            <a:rPr lang="en-US" dirty="0"/>
            <a:t>New features come out rapidly, timetable out of our control</a:t>
          </a:r>
        </a:p>
      </dgm:t>
    </dgm:pt>
    <dgm:pt modelId="{7559BADF-0927-44C0-9B8E-7DA1DD818B4F}" type="parTrans" cxnId="{C316735B-96B8-4723-9E23-173C32EA7A14}">
      <dgm:prSet/>
      <dgm:spPr/>
      <dgm:t>
        <a:bodyPr/>
        <a:lstStyle/>
        <a:p>
          <a:endParaRPr lang="en-US"/>
        </a:p>
      </dgm:t>
    </dgm:pt>
    <dgm:pt modelId="{58182E6F-6607-44C1-AC83-71ED57F228AC}" type="sibTrans" cxnId="{C316735B-96B8-4723-9E23-173C32EA7A14}">
      <dgm:prSet/>
      <dgm:spPr/>
      <dgm:t>
        <a:bodyPr/>
        <a:lstStyle/>
        <a:p>
          <a:endParaRPr lang="en-US"/>
        </a:p>
      </dgm:t>
    </dgm:pt>
    <dgm:pt modelId="{F4E23294-811F-4854-9E1F-4356010BC4B7}" type="pres">
      <dgm:prSet presAssocID="{856D3C4F-94D3-467E-9C1C-30CB7A2E710E}" presName="linearFlow" presStyleCnt="0">
        <dgm:presLayoutVars>
          <dgm:dir/>
          <dgm:resizeHandles val="exact"/>
        </dgm:presLayoutVars>
      </dgm:prSet>
      <dgm:spPr/>
    </dgm:pt>
    <dgm:pt modelId="{0850F478-DFC4-4570-B37C-DE11BC05B617}" type="pres">
      <dgm:prSet presAssocID="{2E06D1CF-67D0-4401-88A7-218DD290C075}" presName="composite" presStyleCnt="0"/>
      <dgm:spPr/>
    </dgm:pt>
    <dgm:pt modelId="{44239B4B-15E4-4727-92B5-BE5655A6E398}" type="pres">
      <dgm:prSet presAssocID="{2E06D1CF-67D0-4401-88A7-218DD290C075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16B7CB1-365B-40B5-9259-374FAA5FD7A2}" type="pres">
      <dgm:prSet presAssocID="{2E06D1CF-67D0-4401-88A7-218DD290C075}" presName="txShp" presStyleLbl="node1" presStyleIdx="0" presStyleCnt="4">
        <dgm:presLayoutVars>
          <dgm:bulletEnabled val="1"/>
        </dgm:presLayoutVars>
      </dgm:prSet>
      <dgm:spPr/>
    </dgm:pt>
    <dgm:pt modelId="{61CCB9E7-0F46-42A8-BB43-22CA18EE4B59}" type="pres">
      <dgm:prSet presAssocID="{9973481F-B025-4CDB-9B6E-B8C356575053}" presName="spacing" presStyleCnt="0"/>
      <dgm:spPr/>
    </dgm:pt>
    <dgm:pt modelId="{4F9B35C8-5C72-4815-9B13-2D66E5E16669}" type="pres">
      <dgm:prSet presAssocID="{AE0E7C43-97F5-4246-A34D-83AA3A6BB587}" presName="composite" presStyleCnt="0"/>
      <dgm:spPr/>
    </dgm:pt>
    <dgm:pt modelId="{F26913DF-EB75-4645-94F5-ADF6FD6C1EEB}" type="pres">
      <dgm:prSet presAssocID="{AE0E7C43-97F5-4246-A34D-83AA3A6BB587}" presName="imgShp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20FF89B8-CFEE-4261-BE12-CF61CC15CD8B}" type="pres">
      <dgm:prSet presAssocID="{AE0E7C43-97F5-4246-A34D-83AA3A6BB587}" presName="txShp" presStyleLbl="node1" presStyleIdx="1" presStyleCnt="4">
        <dgm:presLayoutVars>
          <dgm:bulletEnabled val="1"/>
        </dgm:presLayoutVars>
      </dgm:prSet>
      <dgm:spPr/>
    </dgm:pt>
    <dgm:pt modelId="{AA2064B3-E728-46A3-BFA5-3AA4FCF931EC}" type="pres">
      <dgm:prSet presAssocID="{1E69CEF2-F54C-49C8-996D-27949704AA52}" presName="spacing" presStyleCnt="0"/>
      <dgm:spPr/>
    </dgm:pt>
    <dgm:pt modelId="{4C402631-2547-4128-91B5-B13D658A26B0}" type="pres">
      <dgm:prSet presAssocID="{00B1ECCF-59D7-4B26-81A7-2EB646051024}" presName="composite" presStyleCnt="0"/>
      <dgm:spPr/>
    </dgm:pt>
    <dgm:pt modelId="{A75C1F66-945E-4D4C-9810-7C3281927B11}" type="pres">
      <dgm:prSet presAssocID="{00B1ECCF-59D7-4B26-81A7-2EB646051024}" presName="imgShp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4FC4652-E4B4-4177-BA73-C67CE984855E}" type="pres">
      <dgm:prSet presAssocID="{00B1ECCF-59D7-4B26-81A7-2EB646051024}" presName="txShp" presStyleLbl="node1" presStyleIdx="2" presStyleCnt="4">
        <dgm:presLayoutVars>
          <dgm:bulletEnabled val="1"/>
        </dgm:presLayoutVars>
      </dgm:prSet>
      <dgm:spPr/>
    </dgm:pt>
    <dgm:pt modelId="{CBCF30D1-90D4-4DB2-8A86-8E3EDF93D160}" type="pres">
      <dgm:prSet presAssocID="{834FD3AC-E3D2-4041-8CE1-6F6C3FE9F3EA}" presName="spacing" presStyleCnt="0"/>
      <dgm:spPr/>
    </dgm:pt>
    <dgm:pt modelId="{587F581F-C8AC-4170-A6B6-1BDA8DC69B39}" type="pres">
      <dgm:prSet presAssocID="{D649AB9C-27ED-47BE-B34D-283B272888D7}" presName="composite" presStyleCnt="0"/>
      <dgm:spPr/>
    </dgm:pt>
    <dgm:pt modelId="{CD3C8AB4-E4ED-4FD8-8CE2-F8819E2B0853}" type="pres">
      <dgm:prSet presAssocID="{D649AB9C-27ED-47BE-B34D-283B272888D7}" presName="imgShp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F81DDD8-556D-486A-BBE3-3EACF61F251E}" type="pres">
      <dgm:prSet presAssocID="{D649AB9C-27ED-47BE-B34D-283B272888D7}" presName="txShp" presStyleLbl="node1" presStyleIdx="3" presStyleCnt="4">
        <dgm:presLayoutVars>
          <dgm:bulletEnabled val="1"/>
        </dgm:presLayoutVars>
      </dgm:prSet>
      <dgm:spPr/>
    </dgm:pt>
  </dgm:ptLst>
  <dgm:cxnLst>
    <dgm:cxn modelId="{B84D1E28-2962-43CA-81AF-4942BC692252}" type="presOf" srcId="{2E06D1CF-67D0-4401-88A7-218DD290C075}" destId="{F16B7CB1-365B-40B5-9259-374FAA5FD7A2}" srcOrd="0" destOrd="0" presId="urn:microsoft.com/office/officeart/2005/8/layout/vList3"/>
    <dgm:cxn modelId="{92BDDE51-5562-4639-A63A-4FF535A7030C}" type="presOf" srcId="{00B1ECCF-59D7-4B26-81A7-2EB646051024}" destId="{54FC4652-E4B4-4177-BA73-C67CE984855E}" srcOrd="0" destOrd="0" presId="urn:microsoft.com/office/officeart/2005/8/layout/vList3"/>
    <dgm:cxn modelId="{C316735B-96B8-4723-9E23-173C32EA7A14}" srcId="{856D3C4F-94D3-467E-9C1C-30CB7A2E710E}" destId="{D649AB9C-27ED-47BE-B34D-283B272888D7}" srcOrd="3" destOrd="0" parTransId="{7559BADF-0927-44C0-9B8E-7DA1DD818B4F}" sibTransId="{58182E6F-6607-44C1-AC83-71ED57F228AC}"/>
    <dgm:cxn modelId="{F0296282-989C-4795-9E47-3A6F608E5B78}" srcId="{856D3C4F-94D3-467E-9C1C-30CB7A2E710E}" destId="{AE0E7C43-97F5-4246-A34D-83AA3A6BB587}" srcOrd="1" destOrd="0" parTransId="{4A9EECF8-B078-4E0F-8BB1-8232C4C2F846}" sibTransId="{1E69CEF2-F54C-49C8-996D-27949704AA52}"/>
    <dgm:cxn modelId="{D0C82887-8032-4FA8-BFA9-1CC5DE4C696B}" type="presOf" srcId="{D649AB9C-27ED-47BE-B34D-283B272888D7}" destId="{9F81DDD8-556D-486A-BBE3-3EACF61F251E}" srcOrd="0" destOrd="0" presId="urn:microsoft.com/office/officeart/2005/8/layout/vList3"/>
    <dgm:cxn modelId="{5D40688C-5B99-4F49-BD0C-9E797A14AAE6}" type="presOf" srcId="{856D3C4F-94D3-467E-9C1C-30CB7A2E710E}" destId="{F4E23294-811F-4854-9E1F-4356010BC4B7}" srcOrd="0" destOrd="0" presId="urn:microsoft.com/office/officeart/2005/8/layout/vList3"/>
    <dgm:cxn modelId="{ED75B391-9945-48F4-B9C0-7678C3CBFC11}" srcId="{856D3C4F-94D3-467E-9C1C-30CB7A2E710E}" destId="{2E06D1CF-67D0-4401-88A7-218DD290C075}" srcOrd="0" destOrd="0" parTransId="{FCDC3917-7F9B-4589-9998-9A8EBE6B3974}" sibTransId="{9973481F-B025-4CDB-9B6E-B8C356575053}"/>
    <dgm:cxn modelId="{0EF858ED-0EDF-4A57-97B7-5DC5931833D6}" type="presOf" srcId="{AE0E7C43-97F5-4246-A34D-83AA3A6BB587}" destId="{20FF89B8-CFEE-4261-BE12-CF61CC15CD8B}" srcOrd="0" destOrd="0" presId="urn:microsoft.com/office/officeart/2005/8/layout/vList3"/>
    <dgm:cxn modelId="{E3D5A6EF-9418-4BB2-A19E-F867FE3074BD}" srcId="{856D3C4F-94D3-467E-9C1C-30CB7A2E710E}" destId="{00B1ECCF-59D7-4B26-81A7-2EB646051024}" srcOrd="2" destOrd="0" parTransId="{0923A607-06F0-4B02-9BAD-F18852478572}" sibTransId="{834FD3AC-E3D2-4041-8CE1-6F6C3FE9F3EA}"/>
    <dgm:cxn modelId="{73A94715-8E45-4861-BCA3-C47CCFA4E328}" type="presParOf" srcId="{F4E23294-811F-4854-9E1F-4356010BC4B7}" destId="{0850F478-DFC4-4570-B37C-DE11BC05B617}" srcOrd="0" destOrd="0" presId="urn:microsoft.com/office/officeart/2005/8/layout/vList3"/>
    <dgm:cxn modelId="{5F796599-3EAF-40CD-B093-E606B3EE8A06}" type="presParOf" srcId="{0850F478-DFC4-4570-B37C-DE11BC05B617}" destId="{44239B4B-15E4-4727-92B5-BE5655A6E398}" srcOrd="0" destOrd="0" presId="urn:microsoft.com/office/officeart/2005/8/layout/vList3"/>
    <dgm:cxn modelId="{15B4BF5A-08EB-4991-87A8-9369E6F68994}" type="presParOf" srcId="{0850F478-DFC4-4570-B37C-DE11BC05B617}" destId="{F16B7CB1-365B-40B5-9259-374FAA5FD7A2}" srcOrd="1" destOrd="0" presId="urn:microsoft.com/office/officeart/2005/8/layout/vList3"/>
    <dgm:cxn modelId="{BCC43BB2-F5A3-4A07-A25F-84B018EE7DFF}" type="presParOf" srcId="{F4E23294-811F-4854-9E1F-4356010BC4B7}" destId="{61CCB9E7-0F46-42A8-BB43-22CA18EE4B59}" srcOrd="1" destOrd="0" presId="urn:microsoft.com/office/officeart/2005/8/layout/vList3"/>
    <dgm:cxn modelId="{222BC0AB-8391-4EDA-B3E8-99762F421B45}" type="presParOf" srcId="{F4E23294-811F-4854-9E1F-4356010BC4B7}" destId="{4F9B35C8-5C72-4815-9B13-2D66E5E16669}" srcOrd="2" destOrd="0" presId="urn:microsoft.com/office/officeart/2005/8/layout/vList3"/>
    <dgm:cxn modelId="{D994F525-D69A-425F-9C6C-748E641361B8}" type="presParOf" srcId="{4F9B35C8-5C72-4815-9B13-2D66E5E16669}" destId="{F26913DF-EB75-4645-94F5-ADF6FD6C1EEB}" srcOrd="0" destOrd="0" presId="urn:microsoft.com/office/officeart/2005/8/layout/vList3"/>
    <dgm:cxn modelId="{82ACD10A-630F-47F5-B6B0-F98DC305273A}" type="presParOf" srcId="{4F9B35C8-5C72-4815-9B13-2D66E5E16669}" destId="{20FF89B8-CFEE-4261-BE12-CF61CC15CD8B}" srcOrd="1" destOrd="0" presId="urn:microsoft.com/office/officeart/2005/8/layout/vList3"/>
    <dgm:cxn modelId="{4B2983E3-923A-4340-8088-F32D1207AC41}" type="presParOf" srcId="{F4E23294-811F-4854-9E1F-4356010BC4B7}" destId="{AA2064B3-E728-46A3-BFA5-3AA4FCF931EC}" srcOrd="3" destOrd="0" presId="urn:microsoft.com/office/officeart/2005/8/layout/vList3"/>
    <dgm:cxn modelId="{839859C3-78BA-4566-BE37-9DBB1E321A6F}" type="presParOf" srcId="{F4E23294-811F-4854-9E1F-4356010BC4B7}" destId="{4C402631-2547-4128-91B5-B13D658A26B0}" srcOrd="4" destOrd="0" presId="urn:microsoft.com/office/officeart/2005/8/layout/vList3"/>
    <dgm:cxn modelId="{E2A824C5-B7F3-4EF7-9B52-FAACC8936DF6}" type="presParOf" srcId="{4C402631-2547-4128-91B5-B13D658A26B0}" destId="{A75C1F66-945E-4D4C-9810-7C3281927B11}" srcOrd="0" destOrd="0" presId="urn:microsoft.com/office/officeart/2005/8/layout/vList3"/>
    <dgm:cxn modelId="{6C6C19D9-7F8F-4BEA-95CA-690DEE99D549}" type="presParOf" srcId="{4C402631-2547-4128-91B5-B13D658A26B0}" destId="{54FC4652-E4B4-4177-BA73-C67CE984855E}" srcOrd="1" destOrd="0" presId="urn:microsoft.com/office/officeart/2005/8/layout/vList3"/>
    <dgm:cxn modelId="{2C3630F2-6AD1-403C-A47F-D62541702C9D}" type="presParOf" srcId="{F4E23294-811F-4854-9E1F-4356010BC4B7}" destId="{CBCF30D1-90D4-4DB2-8A86-8E3EDF93D160}" srcOrd="5" destOrd="0" presId="urn:microsoft.com/office/officeart/2005/8/layout/vList3"/>
    <dgm:cxn modelId="{27BDF709-024A-4996-97D3-39946468B399}" type="presParOf" srcId="{F4E23294-811F-4854-9E1F-4356010BC4B7}" destId="{587F581F-C8AC-4170-A6B6-1BDA8DC69B39}" srcOrd="6" destOrd="0" presId="urn:microsoft.com/office/officeart/2005/8/layout/vList3"/>
    <dgm:cxn modelId="{5A399BC8-EF12-4902-A71F-CB37ADA40EB1}" type="presParOf" srcId="{587F581F-C8AC-4170-A6B6-1BDA8DC69B39}" destId="{CD3C8AB4-E4ED-4FD8-8CE2-F8819E2B0853}" srcOrd="0" destOrd="0" presId="urn:microsoft.com/office/officeart/2005/8/layout/vList3"/>
    <dgm:cxn modelId="{51D852D5-F456-4234-B3F6-8ACE25AC94E8}" type="presParOf" srcId="{587F581F-C8AC-4170-A6B6-1BDA8DC69B39}" destId="{9F81DDD8-556D-486A-BBE3-3EACF61F251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0530BA-FD76-4CF1-9EF9-2596FB772C9A}" type="doc">
      <dgm:prSet loTypeId="urn:microsoft.com/office/officeart/2008/layout/PictureLineup" loCatId="pictur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5A7B68B7-EF20-42E9-8DB4-86CD804E65BC}">
      <dgm:prSet/>
      <dgm:spPr/>
      <dgm:t>
        <a:bodyPr/>
        <a:lstStyle/>
        <a:p>
          <a:pPr rtl="0"/>
          <a:r>
            <a:rPr lang="en-US" b="0" i="0" dirty="0"/>
            <a:t>Experiment and learn</a:t>
          </a:r>
          <a:endParaRPr lang="en-US" dirty="0"/>
        </a:p>
      </dgm:t>
    </dgm:pt>
    <dgm:pt modelId="{4317393F-079A-4F19-A9C5-955459CD42C7}" type="parTrans" cxnId="{0B370DDC-8784-4AFE-8E79-836F18CDBB0F}">
      <dgm:prSet/>
      <dgm:spPr/>
      <dgm:t>
        <a:bodyPr/>
        <a:lstStyle/>
        <a:p>
          <a:endParaRPr lang="en-US"/>
        </a:p>
      </dgm:t>
    </dgm:pt>
    <dgm:pt modelId="{94BED103-6DD4-4E8E-B2AD-8C82DD82F108}" type="sibTrans" cxnId="{0B370DDC-8784-4AFE-8E79-836F18CDBB0F}">
      <dgm:prSet/>
      <dgm:spPr/>
      <dgm:t>
        <a:bodyPr/>
        <a:lstStyle/>
        <a:p>
          <a:endParaRPr lang="en-US"/>
        </a:p>
      </dgm:t>
    </dgm:pt>
    <dgm:pt modelId="{9C012E07-8DF1-4BFA-A7A9-99B7D6D9BF64}" type="pres">
      <dgm:prSet presAssocID="{EE0530BA-FD76-4CF1-9EF9-2596FB772C9A}" presName="Name0" presStyleCnt="0">
        <dgm:presLayoutVars>
          <dgm:chMax/>
          <dgm:chPref/>
          <dgm:dir/>
          <dgm:animLvl val="lvl"/>
          <dgm:resizeHandles val="exact"/>
        </dgm:presLayoutVars>
      </dgm:prSet>
      <dgm:spPr/>
    </dgm:pt>
    <dgm:pt modelId="{ACF169E2-8E5D-49B5-BA7C-3793580E4F15}" type="pres">
      <dgm:prSet presAssocID="{5A7B68B7-EF20-42E9-8DB4-86CD804E65BC}" presName="composite" presStyleCnt="0"/>
      <dgm:spPr/>
    </dgm:pt>
    <dgm:pt modelId="{EB084BCF-CE2D-4E84-90B4-5813EC3B7A56}" type="pres">
      <dgm:prSet presAssocID="{5A7B68B7-EF20-42E9-8DB4-86CD804E65BC}" presName="Image" presStyleLbl="align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BC7E827-3701-4719-BB87-902EBCE2DC20}" type="pres">
      <dgm:prSet presAssocID="{5A7B68B7-EF20-42E9-8DB4-86CD804E65BC}" presName="Accent" presStyleLbl="parChTrans1D1" presStyleIdx="0" presStyleCnt="1"/>
      <dgm:spPr/>
    </dgm:pt>
    <dgm:pt modelId="{6BBBA83D-5160-4A9E-BC91-D7F57639BC30}" type="pres">
      <dgm:prSet presAssocID="{5A7B68B7-EF20-42E9-8DB4-86CD804E65BC}" presName="Parent" presStyleLbl="revTx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557F4953-E60F-4F8F-8380-CE0F87847080}" type="presOf" srcId="{EE0530BA-FD76-4CF1-9EF9-2596FB772C9A}" destId="{9C012E07-8DF1-4BFA-A7A9-99B7D6D9BF64}" srcOrd="0" destOrd="0" presId="urn:microsoft.com/office/officeart/2008/layout/PictureLineup"/>
    <dgm:cxn modelId="{48FAF68D-574E-4437-B894-999ABD388AA9}" type="presOf" srcId="{5A7B68B7-EF20-42E9-8DB4-86CD804E65BC}" destId="{6BBBA83D-5160-4A9E-BC91-D7F57639BC30}" srcOrd="0" destOrd="0" presId="urn:microsoft.com/office/officeart/2008/layout/PictureLineup"/>
    <dgm:cxn modelId="{0B370DDC-8784-4AFE-8E79-836F18CDBB0F}" srcId="{EE0530BA-FD76-4CF1-9EF9-2596FB772C9A}" destId="{5A7B68B7-EF20-42E9-8DB4-86CD804E65BC}" srcOrd="0" destOrd="0" parTransId="{4317393F-079A-4F19-A9C5-955459CD42C7}" sibTransId="{94BED103-6DD4-4E8E-B2AD-8C82DD82F108}"/>
    <dgm:cxn modelId="{09B68239-F600-4ED1-B649-E20A20CF4EB8}" type="presParOf" srcId="{9C012E07-8DF1-4BFA-A7A9-99B7D6D9BF64}" destId="{ACF169E2-8E5D-49B5-BA7C-3793580E4F15}" srcOrd="0" destOrd="0" presId="urn:microsoft.com/office/officeart/2008/layout/PictureLineup"/>
    <dgm:cxn modelId="{F580A8A2-2291-48F9-A3A5-7E9BBC40B266}" type="presParOf" srcId="{ACF169E2-8E5D-49B5-BA7C-3793580E4F15}" destId="{EB084BCF-CE2D-4E84-90B4-5813EC3B7A56}" srcOrd="0" destOrd="0" presId="urn:microsoft.com/office/officeart/2008/layout/PictureLineup"/>
    <dgm:cxn modelId="{F180BE0F-5CF1-46BB-839C-89814C40578C}" type="presParOf" srcId="{ACF169E2-8E5D-49B5-BA7C-3793580E4F15}" destId="{DBC7E827-3701-4719-BB87-902EBCE2DC20}" srcOrd="1" destOrd="0" presId="urn:microsoft.com/office/officeart/2008/layout/PictureLineup"/>
    <dgm:cxn modelId="{188F2320-B994-4967-97E0-10C866BB9563}" type="presParOf" srcId="{ACF169E2-8E5D-49B5-BA7C-3793580E4F15}" destId="{6BBBA83D-5160-4A9E-BC91-D7F57639BC30}" srcOrd="2" destOrd="0" presId="urn:microsoft.com/office/officeart/2008/layout/PictureLineu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89B6953-C83B-4860-98E4-15D955AD3150}" type="doc">
      <dgm:prSet loTypeId="urn:microsoft.com/office/officeart/2009/3/layout/Phased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7692D78-16BB-420A-B7B3-E94B6DCACB7A}">
      <dgm:prSet phldrT="[Text]" custT="1"/>
      <dgm:spPr/>
      <dgm:t>
        <a:bodyPr/>
        <a:lstStyle/>
        <a:p>
          <a:r>
            <a:rPr lang="en-US" sz="2800" dirty="0"/>
            <a:t>Toe in the Water</a:t>
          </a:r>
        </a:p>
      </dgm:t>
    </dgm:pt>
    <dgm:pt modelId="{1CCC9637-7418-4204-9311-742FF4E57282}" type="parTrans" cxnId="{DBE2B827-EFAE-46BD-882E-07346B63F587}">
      <dgm:prSet/>
      <dgm:spPr/>
      <dgm:t>
        <a:bodyPr/>
        <a:lstStyle/>
        <a:p>
          <a:endParaRPr lang="en-US" sz="3200"/>
        </a:p>
      </dgm:t>
    </dgm:pt>
    <dgm:pt modelId="{75B5957B-8B4D-47D5-8085-4F1403139EF3}" type="sibTrans" cxnId="{DBE2B827-EFAE-46BD-882E-07346B63F587}">
      <dgm:prSet/>
      <dgm:spPr/>
      <dgm:t>
        <a:bodyPr/>
        <a:lstStyle/>
        <a:p>
          <a:endParaRPr lang="en-US" sz="3200"/>
        </a:p>
      </dgm:t>
    </dgm:pt>
    <dgm:pt modelId="{21585D75-5225-4060-B9CD-A1C08A012FD6}">
      <dgm:prSet phldrT="[Text]" custT="1"/>
      <dgm:spPr/>
      <dgm:t>
        <a:bodyPr/>
        <a:lstStyle/>
        <a:p>
          <a:r>
            <a:rPr lang="en-US" sz="1200" dirty="0"/>
            <a:t>Web servers</a:t>
          </a:r>
        </a:p>
      </dgm:t>
    </dgm:pt>
    <dgm:pt modelId="{DB338B40-C45E-4037-8043-F0D00C3FE0BA}" type="parTrans" cxnId="{5C67F009-7E1F-4601-BEA5-2C6080989534}">
      <dgm:prSet/>
      <dgm:spPr/>
      <dgm:t>
        <a:bodyPr/>
        <a:lstStyle/>
        <a:p>
          <a:endParaRPr lang="en-US" sz="3200"/>
        </a:p>
      </dgm:t>
    </dgm:pt>
    <dgm:pt modelId="{FB03B6DF-0746-49FF-88DD-96F41C4C8A02}" type="sibTrans" cxnId="{5C67F009-7E1F-4601-BEA5-2C6080989534}">
      <dgm:prSet/>
      <dgm:spPr/>
      <dgm:t>
        <a:bodyPr/>
        <a:lstStyle/>
        <a:p>
          <a:endParaRPr lang="en-US" sz="3200"/>
        </a:p>
      </dgm:t>
    </dgm:pt>
    <dgm:pt modelId="{6E80159F-0830-44B9-B616-169031457CDF}">
      <dgm:prSet phldrT="[Text]" custT="1"/>
      <dgm:spPr/>
      <dgm:t>
        <a:bodyPr/>
        <a:lstStyle/>
        <a:p>
          <a:r>
            <a:rPr lang="en-US" sz="1200" dirty="0"/>
            <a:t>Single server applications</a:t>
          </a:r>
        </a:p>
      </dgm:t>
    </dgm:pt>
    <dgm:pt modelId="{137DC8E0-FC92-4593-848C-A2BD371A6844}" type="parTrans" cxnId="{00949477-1561-4DC2-A0B9-6F236A505847}">
      <dgm:prSet/>
      <dgm:spPr/>
      <dgm:t>
        <a:bodyPr/>
        <a:lstStyle/>
        <a:p>
          <a:endParaRPr lang="en-US" sz="3200"/>
        </a:p>
      </dgm:t>
    </dgm:pt>
    <dgm:pt modelId="{589EEB44-D164-4CF3-8AB3-93B7B83B3272}" type="sibTrans" cxnId="{00949477-1561-4DC2-A0B9-6F236A505847}">
      <dgm:prSet/>
      <dgm:spPr/>
      <dgm:t>
        <a:bodyPr/>
        <a:lstStyle/>
        <a:p>
          <a:endParaRPr lang="en-US" sz="3200"/>
        </a:p>
      </dgm:t>
    </dgm:pt>
    <dgm:pt modelId="{26638EF1-EBB8-4F58-A898-21BD94B0E97A}">
      <dgm:prSet phldrT="[Text]" custT="1"/>
      <dgm:spPr/>
      <dgm:t>
        <a:bodyPr/>
        <a:lstStyle/>
        <a:p>
          <a:r>
            <a:rPr lang="en-US" sz="2800" dirty="0"/>
            <a:t>Wading in Further</a:t>
          </a:r>
        </a:p>
      </dgm:t>
    </dgm:pt>
    <dgm:pt modelId="{516D485B-5C95-4F48-BF19-FD143A2CE8EE}" type="parTrans" cxnId="{B4235E44-8D17-4951-96ED-E61EA1FEA1D3}">
      <dgm:prSet/>
      <dgm:spPr/>
      <dgm:t>
        <a:bodyPr/>
        <a:lstStyle/>
        <a:p>
          <a:endParaRPr lang="en-US" sz="3200"/>
        </a:p>
      </dgm:t>
    </dgm:pt>
    <dgm:pt modelId="{32E2F59E-4B8E-42EC-8EF4-978104A0A618}" type="sibTrans" cxnId="{B4235E44-8D17-4951-96ED-E61EA1FEA1D3}">
      <dgm:prSet/>
      <dgm:spPr/>
      <dgm:t>
        <a:bodyPr/>
        <a:lstStyle/>
        <a:p>
          <a:endParaRPr lang="en-US" sz="3200"/>
        </a:p>
      </dgm:t>
    </dgm:pt>
    <dgm:pt modelId="{EBFAF4C9-ED73-430D-A0ED-BA34B7D5FCCD}">
      <dgm:prSet phldrT="[Text]" custT="1"/>
      <dgm:spPr/>
      <dgm:t>
        <a:bodyPr/>
        <a:lstStyle/>
        <a:p>
          <a:r>
            <a:rPr lang="en-US" sz="2800" dirty="0"/>
            <a:t>The Deep End</a:t>
          </a:r>
        </a:p>
      </dgm:t>
    </dgm:pt>
    <dgm:pt modelId="{3A8D2CA1-B1A7-4FDF-AF3F-B0B77A78D2B9}" type="parTrans" cxnId="{DA00C8A7-124F-4EA8-82DF-F584E85AAC3A}">
      <dgm:prSet/>
      <dgm:spPr/>
      <dgm:t>
        <a:bodyPr/>
        <a:lstStyle/>
        <a:p>
          <a:endParaRPr lang="en-US" sz="3200"/>
        </a:p>
      </dgm:t>
    </dgm:pt>
    <dgm:pt modelId="{22A6DE06-FFE4-4383-864E-1ECFC3C1631E}" type="sibTrans" cxnId="{DA00C8A7-124F-4EA8-82DF-F584E85AAC3A}">
      <dgm:prSet/>
      <dgm:spPr/>
      <dgm:t>
        <a:bodyPr/>
        <a:lstStyle/>
        <a:p>
          <a:endParaRPr lang="en-US" sz="3200"/>
        </a:p>
      </dgm:t>
    </dgm:pt>
    <dgm:pt modelId="{D5886FC0-C4A0-4E54-A02B-0291056DAF5E}">
      <dgm:prSet phldrT="[Text]" custT="1"/>
      <dgm:spPr/>
      <dgm:t>
        <a:bodyPr/>
        <a:lstStyle/>
        <a:p>
          <a:r>
            <a:rPr lang="en-US" sz="1400" dirty="0"/>
            <a:t>Test &amp; development</a:t>
          </a:r>
        </a:p>
      </dgm:t>
    </dgm:pt>
    <dgm:pt modelId="{3493DDC9-F1F9-46AF-B94F-96872771E8F0}" type="parTrans" cxnId="{7079BF8D-16F3-4C2A-8432-7ECD05E333B0}">
      <dgm:prSet/>
      <dgm:spPr/>
      <dgm:t>
        <a:bodyPr/>
        <a:lstStyle/>
        <a:p>
          <a:endParaRPr lang="en-US" sz="3200"/>
        </a:p>
      </dgm:t>
    </dgm:pt>
    <dgm:pt modelId="{E4A1B2AA-5953-4967-92E8-F550B56147D9}" type="sibTrans" cxnId="{7079BF8D-16F3-4C2A-8432-7ECD05E333B0}">
      <dgm:prSet/>
      <dgm:spPr/>
      <dgm:t>
        <a:bodyPr/>
        <a:lstStyle/>
        <a:p>
          <a:endParaRPr lang="en-US" sz="3200"/>
        </a:p>
      </dgm:t>
    </dgm:pt>
    <dgm:pt modelId="{0D3B1A3B-F48D-48C9-BD6D-6CED5C369AA7}">
      <dgm:prSet phldrT="[Text]" custT="1"/>
      <dgm:spPr/>
      <dgm:t>
        <a:bodyPr/>
        <a:lstStyle/>
        <a:p>
          <a:r>
            <a:rPr lang="en-US" sz="1400" dirty="0"/>
            <a:t>Campus-facing systems</a:t>
          </a:r>
        </a:p>
      </dgm:t>
    </dgm:pt>
    <dgm:pt modelId="{67CD6B8F-7305-4C0C-956F-476237879ED0}" type="parTrans" cxnId="{422E5A3C-15F9-43A5-85CD-B8D4DEBFF383}">
      <dgm:prSet/>
      <dgm:spPr/>
      <dgm:t>
        <a:bodyPr/>
        <a:lstStyle/>
        <a:p>
          <a:endParaRPr lang="en-US" sz="3200"/>
        </a:p>
      </dgm:t>
    </dgm:pt>
    <dgm:pt modelId="{0A1CE9E1-189A-415B-BC67-B71979E94408}" type="sibTrans" cxnId="{422E5A3C-15F9-43A5-85CD-B8D4DEBFF383}">
      <dgm:prSet/>
      <dgm:spPr/>
      <dgm:t>
        <a:bodyPr/>
        <a:lstStyle/>
        <a:p>
          <a:endParaRPr lang="en-US" sz="3200"/>
        </a:p>
      </dgm:t>
    </dgm:pt>
    <dgm:pt modelId="{9CBEE5AC-D7A2-4CA5-90B2-550075984E90}">
      <dgm:prSet phldrT="[Text]" custT="1"/>
      <dgm:spPr/>
      <dgm:t>
        <a:bodyPr/>
        <a:lstStyle/>
        <a:p>
          <a:r>
            <a:rPr lang="en-US" sz="1800" dirty="0"/>
            <a:t>Internet-facing apps with databases</a:t>
          </a:r>
        </a:p>
      </dgm:t>
    </dgm:pt>
    <dgm:pt modelId="{34CB0ACF-1EE4-4535-BB1F-9C76643F0426}" type="parTrans" cxnId="{2CF70E83-0B24-4238-8B5A-76063E55023F}">
      <dgm:prSet/>
      <dgm:spPr/>
      <dgm:t>
        <a:bodyPr/>
        <a:lstStyle/>
        <a:p>
          <a:endParaRPr lang="en-US" sz="3200"/>
        </a:p>
      </dgm:t>
    </dgm:pt>
    <dgm:pt modelId="{8B00F946-D209-4901-A9EC-CCEEFB1CD696}" type="sibTrans" cxnId="{2CF70E83-0B24-4238-8B5A-76063E55023F}">
      <dgm:prSet/>
      <dgm:spPr/>
      <dgm:t>
        <a:bodyPr/>
        <a:lstStyle/>
        <a:p>
          <a:endParaRPr lang="en-US" sz="3200"/>
        </a:p>
      </dgm:t>
    </dgm:pt>
    <dgm:pt modelId="{C860FFB6-F1F1-4645-8B11-A2AD50368AD3}" type="pres">
      <dgm:prSet presAssocID="{A89B6953-C83B-4860-98E4-15D955AD3150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</dgm:pt>
    <dgm:pt modelId="{80F59277-BE94-40AE-8D1C-A13D070A9981}" type="pres">
      <dgm:prSet presAssocID="{A89B6953-C83B-4860-98E4-15D955AD3150}" presName="arc1" presStyleLbl="node1" presStyleIdx="0" presStyleCnt="4"/>
      <dgm:spPr/>
    </dgm:pt>
    <dgm:pt modelId="{0462323F-A26C-4D31-9521-B74BC19CF40B}" type="pres">
      <dgm:prSet presAssocID="{A89B6953-C83B-4860-98E4-15D955AD3150}" presName="arc3" presStyleLbl="node1" presStyleIdx="1" presStyleCnt="4"/>
      <dgm:spPr/>
    </dgm:pt>
    <dgm:pt modelId="{B4AAAA1B-2CFE-4788-A43E-74779FAACCA5}" type="pres">
      <dgm:prSet presAssocID="{A89B6953-C83B-4860-98E4-15D955AD3150}" presName="parentText2" presStyleLbl="revTx" presStyleIdx="0" presStyleCnt="3">
        <dgm:presLayoutVars>
          <dgm:chMax val="4"/>
          <dgm:chPref val="3"/>
          <dgm:bulletEnabled val="1"/>
        </dgm:presLayoutVars>
      </dgm:prSet>
      <dgm:spPr/>
    </dgm:pt>
    <dgm:pt modelId="{9218D619-71D7-4A7A-B297-A07F85AEB62C}" type="pres">
      <dgm:prSet presAssocID="{A89B6953-C83B-4860-98E4-15D955AD3150}" presName="arc2" presStyleLbl="node1" presStyleIdx="2" presStyleCnt="4"/>
      <dgm:spPr/>
    </dgm:pt>
    <dgm:pt modelId="{588689AA-131A-4D3C-9448-DA411EA48BEC}" type="pres">
      <dgm:prSet presAssocID="{A89B6953-C83B-4860-98E4-15D955AD3150}" presName="arc4" presStyleLbl="node1" presStyleIdx="3" presStyleCnt="4"/>
      <dgm:spPr/>
    </dgm:pt>
    <dgm:pt modelId="{89197E94-402A-4289-9283-823E9B7E34A9}" type="pres">
      <dgm:prSet presAssocID="{A89B6953-C83B-4860-98E4-15D955AD3150}" presName="parentText3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1FB2420C-F4FF-4D92-81B0-BB795EDE8511}" type="pres">
      <dgm:prSet presAssocID="{A89B6953-C83B-4860-98E4-15D955AD3150}" presName="middleComposite" presStyleCnt="0"/>
      <dgm:spPr/>
    </dgm:pt>
    <dgm:pt modelId="{3FA9CE73-1868-42EC-A45F-3E51771696D7}" type="pres">
      <dgm:prSet presAssocID="{D5886FC0-C4A0-4E54-A02B-0291056DAF5E}" presName="circ1" presStyleLbl="vennNode1" presStyleIdx="0" presStyleCnt="7"/>
      <dgm:spPr/>
    </dgm:pt>
    <dgm:pt modelId="{959D5268-E3DB-4431-A1C0-0B5EF29351E1}" type="pres">
      <dgm:prSet presAssocID="{D5886FC0-C4A0-4E54-A02B-0291056DAF5E}" presName="circ1Tx" presStyleLbl="revTx" presStyleIdx="1" presStyleCnt="3">
        <dgm:presLayoutVars>
          <dgm:chMax val="0"/>
          <dgm:chPref val="0"/>
        </dgm:presLayoutVars>
      </dgm:prSet>
      <dgm:spPr/>
    </dgm:pt>
    <dgm:pt modelId="{05CDAC83-023B-471A-8622-9088066C832F}" type="pres">
      <dgm:prSet presAssocID="{0D3B1A3B-F48D-48C9-BD6D-6CED5C369AA7}" presName="circ2" presStyleLbl="vennNode1" presStyleIdx="1" presStyleCnt="7"/>
      <dgm:spPr/>
    </dgm:pt>
    <dgm:pt modelId="{FE453135-6245-417E-BB04-9F36BBE2408D}" type="pres">
      <dgm:prSet presAssocID="{0D3B1A3B-F48D-48C9-BD6D-6CED5C369AA7}" presName="circ2Tx" presStyleLbl="revTx" presStyleIdx="1" presStyleCnt="3">
        <dgm:presLayoutVars>
          <dgm:chMax val="0"/>
          <dgm:chPref val="0"/>
        </dgm:presLayoutVars>
      </dgm:prSet>
      <dgm:spPr/>
    </dgm:pt>
    <dgm:pt modelId="{DD8171BA-212E-4EF0-BDAB-415F7044B7F9}" type="pres">
      <dgm:prSet presAssocID="{A89B6953-C83B-4860-98E4-15D955AD3150}" presName="leftComposite" presStyleCnt="0"/>
      <dgm:spPr/>
    </dgm:pt>
    <dgm:pt modelId="{05F5AA46-118D-4030-AD1F-426539A4173F}" type="pres">
      <dgm:prSet presAssocID="{21585D75-5225-4060-B9CD-A1C08A012FD6}" presName="childText1_1" presStyleLbl="vennNode1" presStyleIdx="2" presStyleCnt="7">
        <dgm:presLayoutVars>
          <dgm:chMax val="0"/>
          <dgm:chPref val="0"/>
        </dgm:presLayoutVars>
      </dgm:prSet>
      <dgm:spPr/>
    </dgm:pt>
    <dgm:pt modelId="{44CC3241-7DD7-4E6A-9A01-D53E3D43B90E}" type="pres">
      <dgm:prSet presAssocID="{21585D75-5225-4060-B9CD-A1C08A012FD6}" presName="ellipse1" presStyleLbl="vennNode1" presStyleIdx="3" presStyleCnt="7"/>
      <dgm:spPr/>
    </dgm:pt>
    <dgm:pt modelId="{CA060437-F5C5-4FA9-8225-F75B6D2BBB95}" type="pres">
      <dgm:prSet presAssocID="{21585D75-5225-4060-B9CD-A1C08A012FD6}" presName="ellipse2" presStyleLbl="vennNode1" presStyleIdx="4" presStyleCnt="7"/>
      <dgm:spPr/>
    </dgm:pt>
    <dgm:pt modelId="{D8ECB03A-CD6E-40AD-A332-628D6232F361}" type="pres">
      <dgm:prSet presAssocID="{6E80159F-0830-44B9-B616-169031457CDF}" presName="childText1_2" presStyleLbl="vennNode1" presStyleIdx="5" presStyleCnt="7">
        <dgm:presLayoutVars>
          <dgm:chMax val="0"/>
          <dgm:chPref val="0"/>
        </dgm:presLayoutVars>
      </dgm:prSet>
      <dgm:spPr/>
    </dgm:pt>
    <dgm:pt modelId="{360308A1-A8B0-40EF-B20D-1DD3C6C0AFEA}" type="pres">
      <dgm:prSet presAssocID="{6E80159F-0830-44B9-B616-169031457CDF}" presName="ellipse3" presStyleLbl="vennNode1" presStyleIdx="6" presStyleCnt="7"/>
      <dgm:spPr/>
    </dgm:pt>
    <dgm:pt modelId="{87673412-9903-4A90-807D-3B5E52140824}" type="pres">
      <dgm:prSet presAssocID="{A89B6953-C83B-4860-98E4-15D955AD3150}" presName="rightChild" presStyleLbl="node2" presStyleIdx="0" presStyleCnt="1">
        <dgm:presLayoutVars>
          <dgm:chMax val="0"/>
          <dgm:chPref val="0"/>
        </dgm:presLayoutVars>
      </dgm:prSet>
      <dgm:spPr/>
    </dgm:pt>
    <dgm:pt modelId="{69B4DE62-37A1-4228-862E-356A1125A3D7}" type="pres">
      <dgm:prSet presAssocID="{A89B6953-C83B-4860-98E4-15D955AD3150}" presName="parentText1" presStyleLbl="revTx" presStyleIdx="2" presStyleCnt="3">
        <dgm:presLayoutVars>
          <dgm:chMax val="4"/>
          <dgm:chPref val="3"/>
          <dgm:bulletEnabled val="1"/>
        </dgm:presLayoutVars>
      </dgm:prSet>
      <dgm:spPr/>
    </dgm:pt>
  </dgm:ptLst>
  <dgm:cxnLst>
    <dgm:cxn modelId="{5C67F009-7E1F-4601-BEA5-2C6080989534}" srcId="{C7692D78-16BB-420A-B7B3-E94B6DCACB7A}" destId="{21585D75-5225-4060-B9CD-A1C08A012FD6}" srcOrd="0" destOrd="0" parTransId="{DB338B40-C45E-4037-8043-F0D00C3FE0BA}" sibTransId="{FB03B6DF-0746-49FF-88DD-96F41C4C8A02}"/>
    <dgm:cxn modelId="{DBE2B827-EFAE-46BD-882E-07346B63F587}" srcId="{A89B6953-C83B-4860-98E4-15D955AD3150}" destId="{C7692D78-16BB-420A-B7B3-E94B6DCACB7A}" srcOrd="0" destOrd="0" parTransId="{1CCC9637-7418-4204-9311-742FF4E57282}" sibTransId="{75B5957B-8B4D-47D5-8085-4F1403139EF3}"/>
    <dgm:cxn modelId="{422E5A3C-15F9-43A5-85CD-B8D4DEBFF383}" srcId="{26638EF1-EBB8-4F58-A898-21BD94B0E97A}" destId="{0D3B1A3B-F48D-48C9-BD6D-6CED5C369AA7}" srcOrd="1" destOrd="0" parTransId="{67CD6B8F-7305-4C0C-956F-476237879ED0}" sibTransId="{0A1CE9E1-189A-415B-BC67-B71979E94408}"/>
    <dgm:cxn modelId="{B4235E44-8D17-4951-96ED-E61EA1FEA1D3}" srcId="{A89B6953-C83B-4860-98E4-15D955AD3150}" destId="{26638EF1-EBB8-4F58-A898-21BD94B0E97A}" srcOrd="1" destOrd="0" parTransId="{516D485B-5C95-4F48-BF19-FD143A2CE8EE}" sibTransId="{32E2F59E-4B8E-42EC-8EF4-978104A0A618}"/>
    <dgm:cxn modelId="{686FFA47-B589-4D14-88CA-F3A7FCA99286}" type="presOf" srcId="{D5886FC0-C4A0-4E54-A02B-0291056DAF5E}" destId="{959D5268-E3DB-4431-A1C0-0B5EF29351E1}" srcOrd="1" destOrd="0" presId="urn:microsoft.com/office/officeart/2009/3/layout/PhasedProcess"/>
    <dgm:cxn modelId="{2E6DAB4D-D32C-48D8-8943-003E73183B32}" type="presOf" srcId="{C7692D78-16BB-420A-B7B3-E94B6DCACB7A}" destId="{69B4DE62-37A1-4228-862E-356A1125A3D7}" srcOrd="0" destOrd="0" presId="urn:microsoft.com/office/officeart/2009/3/layout/PhasedProcess"/>
    <dgm:cxn modelId="{00949477-1561-4DC2-A0B9-6F236A505847}" srcId="{C7692D78-16BB-420A-B7B3-E94B6DCACB7A}" destId="{6E80159F-0830-44B9-B616-169031457CDF}" srcOrd="1" destOrd="0" parTransId="{137DC8E0-FC92-4593-848C-A2BD371A6844}" sibTransId="{589EEB44-D164-4CF3-8AB3-93B7B83B3272}"/>
    <dgm:cxn modelId="{2CF70E83-0B24-4238-8B5A-76063E55023F}" srcId="{EBFAF4C9-ED73-430D-A0ED-BA34B7D5FCCD}" destId="{9CBEE5AC-D7A2-4CA5-90B2-550075984E90}" srcOrd="0" destOrd="0" parTransId="{34CB0ACF-1EE4-4535-BB1F-9C76643F0426}" sibTransId="{8B00F946-D209-4901-A9EC-CCEEFB1CD696}"/>
    <dgm:cxn modelId="{7079BF8D-16F3-4C2A-8432-7ECD05E333B0}" srcId="{26638EF1-EBB8-4F58-A898-21BD94B0E97A}" destId="{D5886FC0-C4A0-4E54-A02B-0291056DAF5E}" srcOrd="0" destOrd="0" parTransId="{3493DDC9-F1F9-46AF-B94F-96872771E8F0}" sibTransId="{E4A1B2AA-5953-4967-92E8-F550B56147D9}"/>
    <dgm:cxn modelId="{6DF2DE95-2C0A-4B47-BE9F-7D5DD0BE6403}" type="presOf" srcId="{6E80159F-0830-44B9-B616-169031457CDF}" destId="{D8ECB03A-CD6E-40AD-A332-628D6232F361}" srcOrd="0" destOrd="0" presId="urn:microsoft.com/office/officeart/2009/3/layout/PhasedProcess"/>
    <dgm:cxn modelId="{40B3EB98-65FC-4D60-9405-83553AB5B94B}" type="presOf" srcId="{26638EF1-EBB8-4F58-A898-21BD94B0E97A}" destId="{B4AAAA1B-2CFE-4788-A43E-74779FAACCA5}" srcOrd="0" destOrd="0" presId="urn:microsoft.com/office/officeart/2009/3/layout/PhasedProcess"/>
    <dgm:cxn modelId="{57F8EC99-7F8F-436A-8BE3-37C1B38AC69F}" type="presOf" srcId="{9CBEE5AC-D7A2-4CA5-90B2-550075984E90}" destId="{87673412-9903-4A90-807D-3B5E52140824}" srcOrd="0" destOrd="0" presId="urn:microsoft.com/office/officeart/2009/3/layout/PhasedProcess"/>
    <dgm:cxn modelId="{DA00C8A7-124F-4EA8-82DF-F584E85AAC3A}" srcId="{A89B6953-C83B-4860-98E4-15D955AD3150}" destId="{EBFAF4C9-ED73-430D-A0ED-BA34B7D5FCCD}" srcOrd="2" destOrd="0" parTransId="{3A8D2CA1-B1A7-4FDF-AF3F-B0B77A78D2B9}" sibTransId="{22A6DE06-FFE4-4383-864E-1ECFC3C1631E}"/>
    <dgm:cxn modelId="{E35810AE-4E09-4A51-90B5-67217A9A7D40}" type="presOf" srcId="{D5886FC0-C4A0-4E54-A02B-0291056DAF5E}" destId="{3FA9CE73-1868-42EC-A45F-3E51771696D7}" srcOrd="0" destOrd="0" presId="urn:microsoft.com/office/officeart/2009/3/layout/PhasedProcess"/>
    <dgm:cxn modelId="{11B7A7B0-5B6E-4302-9540-07A416B596F8}" type="presOf" srcId="{EBFAF4C9-ED73-430D-A0ED-BA34B7D5FCCD}" destId="{89197E94-402A-4289-9283-823E9B7E34A9}" srcOrd="0" destOrd="0" presId="urn:microsoft.com/office/officeart/2009/3/layout/PhasedProcess"/>
    <dgm:cxn modelId="{8808FDB9-7473-4712-8CF3-9EE6512C12E0}" type="presOf" srcId="{0D3B1A3B-F48D-48C9-BD6D-6CED5C369AA7}" destId="{05CDAC83-023B-471A-8622-9088066C832F}" srcOrd="0" destOrd="0" presId="urn:microsoft.com/office/officeart/2009/3/layout/PhasedProcess"/>
    <dgm:cxn modelId="{96C41DBC-51C4-4965-B79A-E9376951E9CF}" type="presOf" srcId="{0D3B1A3B-F48D-48C9-BD6D-6CED5C369AA7}" destId="{FE453135-6245-417E-BB04-9F36BBE2408D}" srcOrd="1" destOrd="0" presId="urn:microsoft.com/office/officeart/2009/3/layout/PhasedProcess"/>
    <dgm:cxn modelId="{90BD4CBD-4705-4B4F-B45D-0B298D83E2A2}" type="presOf" srcId="{A89B6953-C83B-4860-98E4-15D955AD3150}" destId="{C860FFB6-F1F1-4645-8B11-A2AD50368AD3}" srcOrd="0" destOrd="0" presId="urn:microsoft.com/office/officeart/2009/3/layout/PhasedProcess"/>
    <dgm:cxn modelId="{1C520AF7-2F65-42BC-8B47-F93AA995DF3F}" type="presOf" srcId="{21585D75-5225-4060-B9CD-A1C08A012FD6}" destId="{05F5AA46-118D-4030-AD1F-426539A4173F}" srcOrd="0" destOrd="0" presId="urn:microsoft.com/office/officeart/2009/3/layout/PhasedProcess"/>
    <dgm:cxn modelId="{0DCB1AB4-AFA0-4086-8402-ED4B33D5AD1E}" type="presParOf" srcId="{C860FFB6-F1F1-4645-8B11-A2AD50368AD3}" destId="{80F59277-BE94-40AE-8D1C-A13D070A9981}" srcOrd="0" destOrd="0" presId="urn:microsoft.com/office/officeart/2009/3/layout/PhasedProcess"/>
    <dgm:cxn modelId="{E9E17184-79C2-4F61-9F03-B70D5A4BA6CD}" type="presParOf" srcId="{C860FFB6-F1F1-4645-8B11-A2AD50368AD3}" destId="{0462323F-A26C-4D31-9521-B74BC19CF40B}" srcOrd="1" destOrd="0" presId="urn:microsoft.com/office/officeart/2009/3/layout/PhasedProcess"/>
    <dgm:cxn modelId="{44689448-20BF-49B1-93B3-58719B41ACC4}" type="presParOf" srcId="{C860FFB6-F1F1-4645-8B11-A2AD50368AD3}" destId="{B4AAAA1B-2CFE-4788-A43E-74779FAACCA5}" srcOrd="2" destOrd="0" presId="urn:microsoft.com/office/officeart/2009/3/layout/PhasedProcess"/>
    <dgm:cxn modelId="{A3132820-41F2-41FF-B8FD-3D4619E7739E}" type="presParOf" srcId="{C860FFB6-F1F1-4645-8B11-A2AD50368AD3}" destId="{9218D619-71D7-4A7A-B297-A07F85AEB62C}" srcOrd="3" destOrd="0" presId="urn:microsoft.com/office/officeart/2009/3/layout/PhasedProcess"/>
    <dgm:cxn modelId="{C875BEAA-3773-4CD8-8280-E50917D062DA}" type="presParOf" srcId="{C860FFB6-F1F1-4645-8B11-A2AD50368AD3}" destId="{588689AA-131A-4D3C-9448-DA411EA48BEC}" srcOrd="4" destOrd="0" presId="urn:microsoft.com/office/officeart/2009/3/layout/PhasedProcess"/>
    <dgm:cxn modelId="{F1D654AA-21C0-49A6-BB08-37C2E667FA67}" type="presParOf" srcId="{C860FFB6-F1F1-4645-8B11-A2AD50368AD3}" destId="{89197E94-402A-4289-9283-823E9B7E34A9}" srcOrd="5" destOrd="0" presId="urn:microsoft.com/office/officeart/2009/3/layout/PhasedProcess"/>
    <dgm:cxn modelId="{6934C4F2-9A7A-4287-B89F-7C94549E55FB}" type="presParOf" srcId="{C860FFB6-F1F1-4645-8B11-A2AD50368AD3}" destId="{1FB2420C-F4FF-4D92-81B0-BB795EDE8511}" srcOrd="6" destOrd="0" presId="urn:microsoft.com/office/officeart/2009/3/layout/PhasedProcess"/>
    <dgm:cxn modelId="{B0D10A61-A985-4712-988A-30F82672A3A6}" type="presParOf" srcId="{1FB2420C-F4FF-4D92-81B0-BB795EDE8511}" destId="{3FA9CE73-1868-42EC-A45F-3E51771696D7}" srcOrd="0" destOrd="0" presId="urn:microsoft.com/office/officeart/2009/3/layout/PhasedProcess"/>
    <dgm:cxn modelId="{09F78DBC-21E9-4EBC-8510-11201B714721}" type="presParOf" srcId="{1FB2420C-F4FF-4D92-81B0-BB795EDE8511}" destId="{959D5268-E3DB-4431-A1C0-0B5EF29351E1}" srcOrd="1" destOrd="0" presId="urn:microsoft.com/office/officeart/2009/3/layout/PhasedProcess"/>
    <dgm:cxn modelId="{7DE4F660-DC50-4404-90B3-95BEC913AA62}" type="presParOf" srcId="{1FB2420C-F4FF-4D92-81B0-BB795EDE8511}" destId="{05CDAC83-023B-471A-8622-9088066C832F}" srcOrd="2" destOrd="0" presId="urn:microsoft.com/office/officeart/2009/3/layout/PhasedProcess"/>
    <dgm:cxn modelId="{CF7ED266-6848-4C25-8319-13A0BE1AFA50}" type="presParOf" srcId="{1FB2420C-F4FF-4D92-81B0-BB795EDE8511}" destId="{FE453135-6245-417E-BB04-9F36BBE2408D}" srcOrd="3" destOrd="0" presId="urn:microsoft.com/office/officeart/2009/3/layout/PhasedProcess"/>
    <dgm:cxn modelId="{4B54BC29-0E31-46C9-B342-EE41357C810B}" type="presParOf" srcId="{C860FFB6-F1F1-4645-8B11-A2AD50368AD3}" destId="{DD8171BA-212E-4EF0-BDAB-415F7044B7F9}" srcOrd="7" destOrd="0" presId="urn:microsoft.com/office/officeart/2009/3/layout/PhasedProcess"/>
    <dgm:cxn modelId="{C1757CC5-C8C0-467B-B6D4-54C03D5804C7}" type="presParOf" srcId="{DD8171BA-212E-4EF0-BDAB-415F7044B7F9}" destId="{05F5AA46-118D-4030-AD1F-426539A4173F}" srcOrd="0" destOrd="0" presId="urn:microsoft.com/office/officeart/2009/3/layout/PhasedProcess"/>
    <dgm:cxn modelId="{09FBC485-CE79-4957-BA4D-C216E05614B6}" type="presParOf" srcId="{DD8171BA-212E-4EF0-BDAB-415F7044B7F9}" destId="{44CC3241-7DD7-4E6A-9A01-D53E3D43B90E}" srcOrd="1" destOrd="0" presId="urn:microsoft.com/office/officeart/2009/3/layout/PhasedProcess"/>
    <dgm:cxn modelId="{4C4B686C-6494-464B-A502-EDE6BF79E257}" type="presParOf" srcId="{DD8171BA-212E-4EF0-BDAB-415F7044B7F9}" destId="{CA060437-F5C5-4FA9-8225-F75B6D2BBB95}" srcOrd="2" destOrd="0" presId="urn:microsoft.com/office/officeart/2009/3/layout/PhasedProcess"/>
    <dgm:cxn modelId="{C6480796-0725-46DC-8B0F-506A309E777D}" type="presParOf" srcId="{DD8171BA-212E-4EF0-BDAB-415F7044B7F9}" destId="{D8ECB03A-CD6E-40AD-A332-628D6232F361}" srcOrd="3" destOrd="0" presId="urn:microsoft.com/office/officeart/2009/3/layout/PhasedProcess"/>
    <dgm:cxn modelId="{1BBA9365-8074-4112-98CF-3AE967604142}" type="presParOf" srcId="{DD8171BA-212E-4EF0-BDAB-415F7044B7F9}" destId="{360308A1-A8B0-40EF-B20D-1DD3C6C0AFEA}" srcOrd="4" destOrd="0" presId="urn:microsoft.com/office/officeart/2009/3/layout/PhasedProcess"/>
    <dgm:cxn modelId="{7DB838E0-35D6-43AC-853D-C3406387119A}" type="presParOf" srcId="{C860FFB6-F1F1-4645-8B11-A2AD50368AD3}" destId="{87673412-9903-4A90-807D-3B5E52140824}" srcOrd="8" destOrd="0" presId="urn:microsoft.com/office/officeart/2009/3/layout/PhasedProcess"/>
    <dgm:cxn modelId="{8666DC58-F5F4-4915-A992-E9D2AD201426}" type="presParOf" srcId="{C860FFB6-F1F1-4645-8B11-A2AD50368AD3}" destId="{69B4DE62-37A1-4228-862E-356A1125A3D7}" srcOrd="9" destOrd="0" presId="urn:microsoft.com/office/officeart/2009/3/layout/Phased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E0530BA-FD76-4CF1-9EF9-2596FB772C9A}" type="doc">
      <dgm:prSet loTypeId="urn:microsoft.com/office/officeart/2008/layout/PictureLineup" loCatId="pictur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8CB64AB8-338B-4B4C-8082-D355DDBB5AE3}">
      <dgm:prSet/>
      <dgm:spPr/>
      <dgm:t>
        <a:bodyPr/>
        <a:lstStyle/>
        <a:p>
          <a:pPr rtl="0"/>
          <a:r>
            <a:rPr lang="en-US" dirty="0"/>
            <a:t>Standardization</a:t>
          </a:r>
        </a:p>
      </dgm:t>
    </dgm:pt>
    <dgm:pt modelId="{6680F542-56A7-49D5-A5CD-EB9EAFDBE71F}" type="parTrans" cxnId="{349603F4-D387-48A5-BC87-6C56F38DFCFA}">
      <dgm:prSet/>
      <dgm:spPr/>
      <dgm:t>
        <a:bodyPr/>
        <a:lstStyle/>
        <a:p>
          <a:endParaRPr lang="en-US"/>
        </a:p>
      </dgm:t>
    </dgm:pt>
    <dgm:pt modelId="{B05CF754-FBD8-41AE-86BE-ECD2B2B60C7C}" type="sibTrans" cxnId="{349603F4-D387-48A5-BC87-6C56F38DFCFA}">
      <dgm:prSet/>
      <dgm:spPr/>
      <dgm:t>
        <a:bodyPr/>
        <a:lstStyle/>
        <a:p>
          <a:endParaRPr lang="en-US"/>
        </a:p>
      </dgm:t>
    </dgm:pt>
    <dgm:pt modelId="{1C7FADEF-B5B2-45DF-943F-4900E6D6CBDC}">
      <dgm:prSet/>
      <dgm:spPr/>
      <dgm:t>
        <a:bodyPr/>
        <a:lstStyle/>
        <a:p>
          <a:pPr rtl="0"/>
          <a:r>
            <a:rPr lang="en-US" dirty="0"/>
            <a:t>Security</a:t>
          </a:r>
        </a:p>
      </dgm:t>
    </dgm:pt>
    <dgm:pt modelId="{2863E1FE-3375-43AD-ABD0-33A847CA6CDF}" type="parTrans" cxnId="{883920CA-C628-405C-883B-593DE38A8F58}">
      <dgm:prSet/>
      <dgm:spPr/>
      <dgm:t>
        <a:bodyPr/>
        <a:lstStyle/>
        <a:p>
          <a:endParaRPr lang="en-US"/>
        </a:p>
      </dgm:t>
    </dgm:pt>
    <dgm:pt modelId="{ED34E020-5763-4618-B743-C79C34629E9A}" type="sibTrans" cxnId="{883920CA-C628-405C-883B-593DE38A8F58}">
      <dgm:prSet/>
      <dgm:spPr/>
      <dgm:t>
        <a:bodyPr/>
        <a:lstStyle/>
        <a:p>
          <a:endParaRPr lang="en-US"/>
        </a:p>
      </dgm:t>
    </dgm:pt>
    <dgm:pt modelId="{3B402589-C8BD-4BBF-89F7-6A347C412809}">
      <dgm:prSet/>
      <dgm:spPr/>
      <dgm:t>
        <a:bodyPr/>
        <a:lstStyle/>
        <a:p>
          <a:pPr rtl="0"/>
          <a:r>
            <a:rPr lang="en-US" dirty="0"/>
            <a:t>Visibility</a:t>
          </a:r>
        </a:p>
      </dgm:t>
    </dgm:pt>
    <dgm:pt modelId="{77BB8DF8-9EDC-4030-AEE9-1E5FD97903D3}" type="parTrans" cxnId="{8E8719D4-6380-43CA-BF9E-68439A733C7A}">
      <dgm:prSet/>
      <dgm:spPr/>
      <dgm:t>
        <a:bodyPr/>
        <a:lstStyle/>
        <a:p>
          <a:endParaRPr lang="en-US"/>
        </a:p>
      </dgm:t>
    </dgm:pt>
    <dgm:pt modelId="{69C1FAD2-CF73-479E-82CE-55E2696555B8}" type="sibTrans" cxnId="{8E8719D4-6380-43CA-BF9E-68439A733C7A}">
      <dgm:prSet/>
      <dgm:spPr/>
      <dgm:t>
        <a:bodyPr/>
        <a:lstStyle/>
        <a:p>
          <a:endParaRPr lang="en-US"/>
        </a:p>
      </dgm:t>
    </dgm:pt>
    <dgm:pt modelId="{EFEDFAA9-94C8-4E6B-9878-946F01CB06C5}">
      <dgm:prSet/>
      <dgm:spPr/>
      <dgm:t>
        <a:bodyPr/>
        <a:lstStyle/>
        <a:p>
          <a:pPr rtl="0"/>
          <a:r>
            <a:rPr lang="en-US" dirty="0"/>
            <a:t>Efficiency</a:t>
          </a:r>
        </a:p>
      </dgm:t>
    </dgm:pt>
    <dgm:pt modelId="{957C07F7-F7BF-485E-B81F-E29B7D52C8B3}" type="parTrans" cxnId="{2578EDD2-6FDF-4745-8744-A21A551949B0}">
      <dgm:prSet/>
      <dgm:spPr/>
      <dgm:t>
        <a:bodyPr/>
        <a:lstStyle/>
        <a:p>
          <a:endParaRPr lang="en-US"/>
        </a:p>
      </dgm:t>
    </dgm:pt>
    <dgm:pt modelId="{0ED473F7-135C-47BA-BB35-1A946D7EE7A4}" type="sibTrans" cxnId="{2578EDD2-6FDF-4745-8744-A21A551949B0}">
      <dgm:prSet/>
      <dgm:spPr/>
      <dgm:t>
        <a:bodyPr/>
        <a:lstStyle/>
        <a:p>
          <a:endParaRPr lang="en-US"/>
        </a:p>
      </dgm:t>
    </dgm:pt>
    <dgm:pt modelId="{2BF348E9-C6DF-40B6-A50C-422AB5B3BE73}">
      <dgm:prSet/>
      <dgm:spPr/>
      <dgm:t>
        <a:bodyPr/>
        <a:lstStyle/>
        <a:p>
          <a:pPr rtl="0"/>
          <a:r>
            <a:rPr lang="en-US" dirty="0"/>
            <a:t>Migration</a:t>
          </a:r>
        </a:p>
      </dgm:t>
    </dgm:pt>
    <dgm:pt modelId="{C3F95EBC-201A-4EAD-96C0-6E07D11FC712}" type="parTrans" cxnId="{10A7C0AA-FE9D-4035-AE45-2188BFC0F0CD}">
      <dgm:prSet/>
      <dgm:spPr/>
      <dgm:t>
        <a:bodyPr/>
        <a:lstStyle/>
        <a:p>
          <a:endParaRPr lang="en-US"/>
        </a:p>
      </dgm:t>
    </dgm:pt>
    <dgm:pt modelId="{372ADA13-8A95-4BA7-B8BC-A4203AFEFF41}" type="sibTrans" cxnId="{10A7C0AA-FE9D-4035-AE45-2188BFC0F0CD}">
      <dgm:prSet/>
      <dgm:spPr/>
      <dgm:t>
        <a:bodyPr/>
        <a:lstStyle/>
        <a:p>
          <a:endParaRPr lang="en-US"/>
        </a:p>
      </dgm:t>
    </dgm:pt>
    <dgm:pt modelId="{9C012E07-8DF1-4BFA-A7A9-99B7D6D9BF64}" type="pres">
      <dgm:prSet presAssocID="{EE0530BA-FD76-4CF1-9EF9-2596FB772C9A}" presName="Name0" presStyleCnt="0">
        <dgm:presLayoutVars>
          <dgm:chMax/>
          <dgm:chPref/>
          <dgm:dir/>
          <dgm:animLvl val="lvl"/>
          <dgm:resizeHandles val="exact"/>
        </dgm:presLayoutVars>
      </dgm:prSet>
      <dgm:spPr/>
    </dgm:pt>
    <dgm:pt modelId="{0E7870C1-176E-4734-8E95-7B8D0E4777EB}" type="pres">
      <dgm:prSet presAssocID="{8CB64AB8-338B-4B4C-8082-D355DDBB5AE3}" presName="composite" presStyleCnt="0"/>
      <dgm:spPr/>
    </dgm:pt>
    <dgm:pt modelId="{68148DC2-5DA0-49CE-8A07-5270E7F12980}" type="pres">
      <dgm:prSet presAssocID="{8CB64AB8-338B-4B4C-8082-D355DDBB5AE3}" presName="Image" presStyleLbl="align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7576660-6A0C-43B4-BC41-4F63572E3627}" type="pres">
      <dgm:prSet presAssocID="{8CB64AB8-338B-4B4C-8082-D355DDBB5AE3}" presName="Accent" presStyleLbl="parChTrans1D1" presStyleIdx="0" presStyleCnt="5"/>
      <dgm:spPr/>
    </dgm:pt>
    <dgm:pt modelId="{0EF3F893-9F4E-4C52-8EBD-47F54A9D2A1C}" type="pres">
      <dgm:prSet presAssocID="{8CB64AB8-338B-4B4C-8082-D355DDBB5AE3}" presName="Paren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99287AD7-AB04-4CE7-9DD9-8453E20E0C51}" type="pres">
      <dgm:prSet presAssocID="{B05CF754-FBD8-41AE-86BE-ECD2B2B60C7C}" presName="sibTrans" presStyleCnt="0"/>
      <dgm:spPr/>
    </dgm:pt>
    <dgm:pt modelId="{B29E53BC-A4F8-45E9-8397-55044C262B55}" type="pres">
      <dgm:prSet presAssocID="{1C7FADEF-B5B2-45DF-943F-4900E6D6CBDC}" presName="composite" presStyleCnt="0"/>
      <dgm:spPr/>
    </dgm:pt>
    <dgm:pt modelId="{04F0C44E-E02C-4E5E-9346-63C8D7ACE20C}" type="pres">
      <dgm:prSet presAssocID="{1C7FADEF-B5B2-45DF-943F-4900E6D6CBDC}" presName="Image" presStyleLbl="alignNod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09298C5-CF16-4208-BDEA-F033AE29AE2B}" type="pres">
      <dgm:prSet presAssocID="{1C7FADEF-B5B2-45DF-943F-4900E6D6CBDC}" presName="Accent" presStyleLbl="parChTrans1D1" presStyleIdx="1" presStyleCnt="5"/>
      <dgm:spPr/>
    </dgm:pt>
    <dgm:pt modelId="{4EAD7EBF-F2C8-4B37-9D87-DB4EB60F4AAD}" type="pres">
      <dgm:prSet presAssocID="{1C7FADEF-B5B2-45DF-943F-4900E6D6CBDC}" presName="Paren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B735D8B6-013D-42F1-966F-2BED144A91A0}" type="pres">
      <dgm:prSet presAssocID="{ED34E020-5763-4618-B743-C79C34629E9A}" presName="sibTrans" presStyleCnt="0"/>
      <dgm:spPr/>
    </dgm:pt>
    <dgm:pt modelId="{F8A30978-E758-4284-9EBE-D5942228DECB}" type="pres">
      <dgm:prSet presAssocID="{3B402589-C8BD-4BBF-89F7-6A347C412809}" presName="composite" presStyleCnt="0"/>
      <dgm:spPr/>
    </dgm:pt>
    <dgm:pt modelId="{6077B090-64BA-4645-A948-D0FC0429C955}" type="pres">
      <dgm:prSet presAssocID="{3B402589-C8BD-4BBF-89F7-6A347C412809}" presName="Image" presStyleLbl="alignNod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05899C27-9D9E-425E-98E4-04DA80A05AC1}" type="pres">
      <dgm:prSet presAssocID="{3B402589-C8BD-4BBF-89F7-6A347C412809}" presName="Accent" presStyleLbl="parChTrans1D1" presStyleIdx="2" presStyleCnt="5"/>
      <dgm:spPr/>
    </dgm:pt>
    <dgm:pt modelId="{117D62F2-46AF-424B-B962-49154807836E}" type="pres">
      <dgm:prSet presAssocID="{3B402589-C8BD-4BBF-89F7-6A347C412809}" presName="Paren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7C0B3DDF-E812-4A0B-811D-0A520E1F4FA1}" type="pres">
      <dgm:prSet presAssocID="{69C1FAD2-CF73-479E-82CE-55E2696555B8}" presName="sibTrans" presStyleCnt="0"/>
      <dgm:spPr/>
    </dgm:pt>
    <dgm:pt modelId="{32D7B192-1C8F-436B-B9F2-C7F3FBDA945F}" type="pres">
      <dgm:prSet presAssocID="{EFEDFAA9-94C8-4E6B-9878-946F01CB06C5}" presName="composite" presStyleCnt="0"/>
      <dgm:spPr/>
    </dgm:pt>
    <dgm:pt modelId="{B9F1D33B-85A2-4822-BEB9-E17C0DB90237}" type="pres">
      <dgm:prSet presAssocID="{EFEDFAA9-94C8-4E6B-9878-946F01CB06C5}" presName="Image" presStyleLbl="alignNod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A59991F1-4E0C-45B5-B907-48349DF5B97D}" type="pres">
      <dgm:prSet presAssocID="{EFEDFAA9-94C8-4E6B-9878-946F01CB06C5}" presName="Accent" presStyleLbl="parChTrans1D1" presStyleIdx="3" presStyleCnt="5"/>
      <dgm:spPr/>
    </dgm:pt>
    <dgm:pt modelId="{186E7C8C-FD99-4D4F-8A12-027B8EBA818F}" type="pres">
      <dgm:prSet presAssocID="{EFEDFAA9-94C8-4E6B-9878-946F01CB06C5}" presName="Paren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B8CC2826-FD49-4A65-B974-FDF5C9BC855C}" type="pres">
      <dgm:prSet presAssocID="{0ED473F7-135C-47BA-BB35-1A946D7EE7A4}" presName="sibTrans" presStyleCnt="0"/>
      <dgm:spPr/>
    </dgm:pt>
    <dgm:pt modelId="{535E835F-5060-448A-A25C-A248D6256F12}" type="pres">
      <dgm:prSet presAssocID="{2BF348E9-C6DF-40B6-A50C-422AB5B3BE73}" presName="composite" presStyleCnt="0"/>
      <dgm:spPr/>
    </dgm:pt>
    <dgm:pt modelId="{4C89C1DD-A6B7-4A2D-995F-3873464CB6D1}" type="pres">
      <dgm:prSet presAssocID="{2BF348E9-C6DF-40B6-A50C-422AB5B3BE73}" presName="Image" presStyleLbl="alignNod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CA304E0-9670-4436-B7A8-F77CDDBAA3AB}" type="pres">
      <dgm:prSet presAssocID="{2BF348E9-C6DF-40B6-A50C-422AB5B3BE73}" presName="Accent" presStyleLbl="parChTrans1D1" presStyleIdx="4" presStyleCnt="5"/>
      <dgm:spPr/>
    </dgm:pt>
    <dgm:pt modelId="{B267757B-BF0E-49C3-826F-39293069225C}" type="pres">
      <dgm:prSet presAssocID="{2BF348E9-C6DF-40B6-A50C-422AB5B3BE73}" presName="Paren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4CB4F33A-9BD7-4636-8FAB-0762B7FA8BA8}" type="presOf" srcId="{2BF348E9-C6DF-40B6-A50C-422AB5B3BE73}" destId="{B267757B-BF0E-49C3-826F-39293069225C}" srcOrd="0" destOrd="0" presId="urn:microsoft.com/office/officeart/2008/layout/PictureLineup"/>
    <dgm:cxn modelId="{71388C49-83C5-49B2-B554-F13A1A464DC8}" type="presOf" srcId="{8CB64AB8-338B-4B4C-8082-D355DDBB5AE3}" destId="{0EF3F893-9F4E-4C52-8EBD-47F54A9D2A1C}" srcOrd="0" destOrd="0" presId="urn:microsoft.com/office/officeart/2008/layout/PictureLineup"/>
    <dgm:cxn modelId="{557F4953-E60F-4F8F-8380-CE0F87847080}" type="presOf" srcId="{EE0530BA-FD76-4CF1-9EF9-2596FB772C9A}" destId="{9C012E07-8DF1-4BFA-A7A9-99B7D6D9BF64}" srcOrd="0" destOrd="0" presId="urn:microsoft.com/office/officeart/2008/layout/PictureLineup"/>
    <dgm:cxn modelId="{1CC56275-CA27-4CFD-A180-AEA63BEEFE77}" type="presOf" srcId="{EFEDFAA9-94C8-4E6B-9878-946F01CB06C5}" destId="{186E7C8C-FD99-4D4F-8A12-027B8EBA818F}" srcOrd="0" destOrd="0" presId="urn:microsoft.com/office/officeart/2008/layout/PictureLineup"/>
    <dgm:cxn modelId="{10A7C0AA-FE9D-4035-AE45-2188BFC0F0CD}" srcId="{EE0530BA-FD76-4CF1-9EF9-2596FB772C9A}" destId="{2BF348E9-C6DF-40B6-A50C-422AB5B3BE73}" srcOrd="4" destOrd="0" parTransId="{C3F95EBC-201A-4EAD-96C0-6E07D11FC712}" sibTransId="{372ADA13-8A95-4BA7-B8BC-A4203AFEFF41}"/>
    <dgm:cxn modelId="{D3C067C8-A05C-4D14-AAB4-58A1B0C853ED}" type="presOf" srcId="{1C7FADEF-B5B2-45DF-943F-4900E6D6CBDC}" destId="{4EAD7EBF-F2C8-4B37-9D87-DB4EB60F4AAD}" srcOrd="0" destOrd="0" presId="urn:microsoft.com/office/officeart/2008/layout/PictureLineup"/>
    <dgm:cxn modelId="{883920CA-C628-405C-883B-593DE38A8F58}" srcId="{EE0530BA-FD76-4CF1-9EF9-2596FB772C9A}" destId="{1C7FADEF-B5B2-45DF-943F-4900E6D6CBDC}" srcOrd="1" destOrd="0" parTransId="{2863E1FE-3375-43AD-ABD0-33A847CA6CDF}" sibTransId="{ED34E020-5763-4618-B743-C79C34629E9A}"/>
    <dgm:cxn modelId="{2578EDD2-6FDF-4745-8744-A21A551949B0}" srcId="{EE0530BA-FD76-4CF1-9EF9-2596FB772C9A}" destId="{EFEDFAA9-94C8-4E6B-9878-946F01CB06C5}" srcOrd="3" destOrd="0" parTransId="{957C07F7-F7BF-485E-B81F-E29B7D52C8B3}" sibTransId="{0ED473F7-135C-47BA-BB35-1A946D7EE7A4}"/>
    <dgm:cxn modelId="{8E8719D4-6380-43CA-BF9E-68439A733C7A}" srcId="{EE0530BA-FD76-4CF1-9EF9-2596FB772C9A}" destId="{3B402589-C8BD-4BBF-89F7-6A347C412809}" srcOrd="2" destOrd="0" parTransId="{77BB8DF8-9EDC-4030-AEE9-1E5FD97903D3}" sibTransId="{69C1FAD2-CF73-479E-82CE-55E2696555B8}"/>
    <dgm:cxn modelId="{F37A10D8-EB73-49FF-BD0A-2F47DB998B6B}" type="presOf" srcId="{3B402589-C8BD-4BBF-89F7-6A347C412809}" destId="{117D62F2-46AF-424B-B962-49154807836E}" srcOrd="0" destOrd="0" presId="urn:microsoft.com/office/officeart/2008/layout/PictureLineup"/>
    <dgm:cxn modelId="{349603F4-D387-48A5-BC87-6C56F38DFCFA}" srcId="{EE0530BA-FD76-4CF1-9EF9-2596FB772C9A}" destId="{8CB64AB8-338B-4B4C-8082-D355DDBB5AE3}" srcOrd="0" destOrd="0" parTransId="{6680F542-56A7-49D5-A5CD-EB9EAFDBE71F}" sibTransId="{B05CF754-FBD8-41AE-86BE-ECD2B2B60C7C}"/>
    <dgm:cxn modelId="{D12D2B93-7516-4451-9B44-A88951207CD6}" type="presParOf" srcId="{9C012E07-8DF1-4BFA-A7A9-99B7D6D9BF64}" destId="{0E7870C1-176E-4734-8E95-7B8D0E4777EB}" srcOrd="0" destOrd="0" presId="urn:microsoft.com/office/officeart/2008/layout/PictureLineup"/>
    <dgm:cxn modelId="{D5F060A7-7F3B-47AC-84BB-4B2DB9D6C874}" type="presParOf" srcId="{0E7870C1-176E-4734-8E95-7B8D0E4777EB}" destId="{68148DC2-5DA0-49CE-8A07-5270E7F12980}" srcOrd="0" destOrd="0" presId="urn:microsoft.com/office/officeart/2008/layout/PictureLineup"/>
    <dgm:cxn modelId="{46030B3A-F9A9-4822-88A7-D09C6DF3D8DE}" type="presParOf" srcId="{0E7870C1-176E-4734-8E95-7B8D0E4777EB}" destId="{27576660-6A0C-43B4-BC41-4F63572E3627}" srcOrd="1" destOrd="0" presId="urn:microsoft.com/office/officeart/2008/layout/PictureLineup"/>
    <dgm:cxn modelId="{4D7B7EC2-0DEA-44D4-BCDD-BFC0247F4F9A}" type="presParOf" srcId="{0E7870C1-176E-4734-8E95-7B8D0E4777EB}" destId="{0EF3F893-9F4E-4C52-8EBD-47F54A9D2A1C}" srcOrd="2" destOrd="0" presId="urn:microsoft.com/office/officeart/2008/layout/PictureLineup"/>
    <dgm:cxn modelId="{25057CD9-2E7B-40A1-8D4D-29860D039011}" type="presParOf" srcId="{9C012E07-8DF1-4BFA-A7A9-99B7D6D9BF64}" destId="{99287AD7-AB04-4CE7-9DD9-8453E20E0C51}" srcOrd="1" destOrd="0" presId="urn:microsoft.com/office/officeart/2008/layout/PictureLineup"/>
    <dgm:cxn modelId="{0F2989F3-AF35-4A8C-A645-D53AA74D7F13}" type="presParOf" srcId="{9C012E07-8DF1-4BFA-A7A9-99B7D6D9BF64}" destId="{B29E53BC-A4F8-45E9-8397-55044C262B55}" srcOrd="2" destOrd="0" presId="urn:microsoft.com/office/officeart/2008/layout/PictureLineup"/>
    <dgm:cxn modelId="{D4309709-73F9-475E-98C1-19711B15092C}" type="presParOf" srcId="{B29E53BC-A4F8-45E9-8397-55044C262B55}" destId="{04F0C44E-E02C-4E5E-9346-63C8D7ACE20C}" srcOrd="0" destOrd="0" presId="urn:microsoft.com/office/officeart/2008/layout/PictureLineup"/>
    <dgm:cxn modelId="{19FF8CCB-201D-4F42-BD94-BA0318DD0817}" type="presParOf" srcId="{B29E53BC-A4F8-45E9-8397-55044C262B55}" destId="{109298C5-CF16-4208-BDEA-F033AE29AE2B}" srcOrd="1" destOrd="0" presId="urn:microsoft.com/office/officeart/2008/layout/PictureLineup"/>
    <dgm:cxn modelId="{A7E60EA2-96B2-4280-B5E2-B96796805D05}" type="presParOf" srcId="{B29E53BC-A4F8-45E9-8397-55044C262B55}" destId="{4EAD7EBF-F2C8-4B37-9D87-DB4EB60F4AAD}" srcOrd="2" destOrd="0" presId="urn:microsoft.com/office/officeart/2008/layout/PictureLineup"/>
    <dgm:cxn modelId="{8DC604DB-4209-4C05-88F0-0E3F73F55CCD}" type="presParOf" srcId="{9C012E07-8DF1-4BFA-A7A9-99B7D6D9BF64}" destId="{B735D8B6-013D-42F1-966F-2BED144A91A0}" srcOrd="3" destOrd="0" presId="urn:microsoft.com/office/officeart/2008/layout/PictureLineup"/>
    <dgm:cxn modelId="{F899EFAE-04E5-4C2C-957C-A380460FBB96}" type="presParOf" srcId="{9C012E07-8DF1-4BFA-A7A9-99B7D6D9BF64}" destId="{F8A30978-E758-4284-9EBE-D5942228DECB}" srcOrd="4" destOrd="0" presId="urn:microsoft.com/office/officeart/2008/layout/PictureLineup"/>
    <dgm:cxn modelId="{330E937B-168F-4C42-BAB9-DB8E2A44D9B2}" type="presParOf" srcId="{F8A30978-E758-4284-9EBE-D5942228DECB}" destId="{6077B090-64BA-4645-A948-D0FC0429C955}" srcOrd="0" destOrd="0" presId="urn:microsoft.com/office/officeart/2008/layout/PictureLineup"/>
    <dgm:cxn modelId="{151FCFE0-4C7B-487B-91F0-BDC3E74E3D08}" type="presParOf" srcId="{F8A30978-E758-4284-9EBE-D5942228DECB}" destId="{05899C27-9D9E-425E-98E4-04DA80A05AC1}" srcOrd="1" destOrd="0" presId="urn:microsoft.com/office/officeart/2008/layout/PictureLineup"/>
    <dgm:cxn modelId="{9494703B-960C-49DE-A255-1E3183BE8E3D}" type="presParOf" srcId="{F8A30978-E758-4284-9EBE-D5942228DECB}" destId="{117D62F2-46AF-424B-B962-49154807836E}" srcOrd="2" destOrd="0" presId="urn:microsoft.com/office/officeart/2008/layout/PictureLineup"/>
    <dgm:cxn modelId="{12B0D471-6127-484D-85C7-5FE381F269F6}" type="presParOf" srcId="{9C012E07-8DF1-4BFA-A7A9-99B7D6D9BF64}" destId="{7C0B3DDF-E812-4A0B-811D-0A520E1F4FA1}" srcOrd="5" destOrd="0" presId="urn:microsoft.com/office/officeart/2008/layout/PictureLineup"/>
    <dgm:cxn modelId="{B50D7D68-90F8-41BA-A9DF-6B8A990495A2}" type="presParOf" srcId="{9C012E07-8DF1-4BFA-A7A9-99B7D6D9BF64}" destId="{32D7B192-1C8F-436B-B9F2-C7F3FBDA945F}" srcOrd="6" destOrd="0" presId="urn:microsoft.com/office/officeart/2008/layout/PictureLineup"/>
    <dgm:cxn modelId="{AE23F2B5-8B3D-401D-A33F-6772BDD95E42}" type="presParOf" srcId="{32D7B192-1C8F-436B-B9F2-C7F3FBDA945F}" destId="{B9F1D33B-85A2-4822-BEB9-E17C0DB90237}" srcOrd="0" destOrd="0" presId="urn:microsoft.com/office/officeart/2008/layout/PictureLineup"/>
    <dgm:cxn modelId="{847021A9-D209-47F2-BDF8-F7B4867B4572}" type="presParOf" srcId="{32D7B192-1C8F-436B-B9F2-C7F3FBDA945F}" destId="{A59991F1-4E0C-45B5-B907-48349DF5B97D}" srcOrd="1" destOrd="0" presId="urn:microsoft.com/office/officeart/2008/layout/PictureLineup"/>
    <dgm:cxn modelId="{FBEC8231-BF38-4791-85CB-31AA25274420}" type="presParOf" srcId="{32D7B192-1C8F-436B-B9F2-C7F3FBDA945F}" destId="{186E7C8C-FD99-4D4F-8A12-027B8EBA818F}" srcOrd="2" destOrd="0" presId="urn:microsoft.com/office/officeart/2008/layout/PictureLineup"/>
    <dgm:cxn modelId="{29E56CCD-7332-4333-9398-3AAF3AA1C2DF}" type="presParOf" srcId="{9C012E07-8DF1-4BFA-A7A9-99B7D6D9BF64}" destId="{B8CC2826-FD49-4A65-B974-FDF5C9BC855C}" srcOrd="7" destOrd="0" presId="urn:microsoft.com/office/officeart/2008/layout/PictureLineup"/>
    <dgm:cxn modelId="{12AC4B10-B617-43B3-A483-C75308B89876}" type="presParOf" srcId="{9C012E07-8DF1-4BFA-A7A9-99B7D6D9BF64}" destId="{535E835F-5060-448A-A25C-A248D6256F12}" srcOrd="8" destOrd="0" presId="urn:microsoft.com/office/officeart/2008/layout/PictureLineup"/>
    <dgm:cxn modelId="{E36C7C78-E1C4-4D1C-8382-3EB9C7C1F91C}" type="presParOf" srcId="{535E835F-5060-448A-A25C-A248D6256F12}" destId="{4C89C1DD-A6B7-4A2D-995F-3873464CB6D1}" srcOrd="0" destOrd="0" presId="urn:microsoft.com/office/officeart/2008/layout/PictureLineup"/>
    <dgm:cxn modelId="{BF428BAC-5C09-4724-8D17-3273761DD372}" type="presParOf" srcId="{535E835F-5060-448A-A25C-A248D6256F12}" destId="{3CA304E0-9670-4436-B7A8-F77CDDBAA3AB}" srcOrd="1" destOrd="0" presId="urn:microsoft.com/office/officeart/2008/layout/PictureLineup"/>
    <dgm:cxn modelId="{5AFDE64A-7A13-4BA9-BE4B-7BC632D02D30}" type="presParOf" srcId="{535E835F-5060-448A-A25C-A248D6256F12}" destId="{B267757B-BF0E-49C3-826F-39293069225C}" srcOrd="2" destOrd="0" presId="urn:microsoft.com/office/officeart/2008/layout/PictureLineu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47AE13E-F5BA-4949-ADDE-C7658540B2CF}" type="doc">
      <dgm:prSet loTypeId="urn:microsoft.com/office/officeart/2005/8/layout/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9A070FA-92BF-4CAA-9AB0-4172E808844D}">
      <dgm:prSet phldrT="[Text]"/>
      <dgm:spPr/>
      <dgm:t>
        <a:bodyPr/>
        <a:lstStyle/>
        <a:p>
          <a:r>
            <a:rPr lang="en-US" dirty="0"/>
            <a:t>Phase 1 – Cloud Environment Setup</a:t>
          </a:r>
        </a:p>
      </dgm:t>
    </dgm:pt>
    <dgm:pt modelId="{E5D1387E-5FDE-4DD6-85EF-4508A0CCED7D}" type="parTrans" cxnId="{24E90B3F-B06B-4035-8E84-56447B45D922}">
      <dgm:prSet/>
      <dgm:spPr/>
      <dgm:t>
        <a:bodyPr/>
        <a:lstStyle/>
        <a:p>
          <a:endParaRPr lang="en-US"/>
        </a:p>
      </dgm:t>
    </dgm:pt>
    <dgm:pt modelId="{52292BF9-F6EA-4B87-B043-CA6718EEBFF5}" type="sibTrans" cxnId="{24E90B3F-B06B-4035-8E84-56447B45D922}">
      <dgm:prSet/>
      <dgm:spPr/>
      <dgm:t>
        <a:bodyPr/>
        <a:lstStyle/>
        <a:p>
          <a:endParaRPr lang="en-US"/>
        </a:p>
      </dgm:t>
    </dgm:pt>
    <dgm:pt modelId="{6918BE41-2DC7-456D-8E78-130352B64EB4}">
      <dgm:prSet phldrT="[Text]"/>
      <dgm:spPr/>
      <dgm:t>
        <a:bodyPr/>
        <a:lstStyle/>
        <a:p>
          <a:r>
            <a:rPr lang="en-US" dirty="0"/>
            <a:t>Phase 2 – Lift and Shift</a:t>
          </a:r>
        </a:p>
      </dgm:t>
    </dgm:pt>
    <dgm:pt modelId="{4D82F1E7-D727-495E-B8E7-28A9AA25710A}" type="parTrans" cxnId="{B567F387-DBF1-41A2-B7F9-0AF84A4BABED}">
      <dgm:prSet/>
      <dgm:spPr/>
      <dgm:t>
        <a:bodyPr/>
        <a:lstStyle/>
        <a:p>
          <a:endParaRPr lang="en-US"/>
        </a:p>
      </dgm:t>
    </dgm:pt>
    <dgm:pt modelId="{F281F08C-CA37-4BE7-906F-95354E9D7FDD}" type="sibTrans" cxnId="{B567F387-DBF1-41A2-B7F9-0AF84A4BABED}">
      <dgm:prSet/>
      <dgm:spPr/>
      <dgm:t>
        <a:bodyPr/>
        <a:lstStyle/>
        <a:p>
          <a:endParaRPr lang="en-US"/>
        </a:p>
      </dgm:t>
    </dgm:pt>
    <dgm:pt modelId="{B4C58182-1FC0-4381-AB52-E7D33B511533}">
      <dgm:prSet phldrT="[Text]"/>
      <dgm:spPr/>
      <dgm:t>
        <a:bodyPr/>
        <a:lstStyle/>
        <a:p>
          <a:r>
            <a:rPr lang="en-US" i="1" dirty="0"/>
            <a:t>Phase 3 – Ramp Up</a:t>
          </a:r>
        </a:p>
      </dgm:t>
    </dgm:pt>
    <dgm:pt modelId="{365981A7-D4C4-4DCB-B966-E8A74E616968}" type="parTrans" cxnId="{9D05EEB4-2CC2-424F-A5C8-D4358390047C}">
      <dgm:prSet/>
      <dgm:spPr/>
      <dgm:t>
        <a:bodyPr/>
        <a:lstStyle/>
        <a:p>
          <a:endParaRPr lang="en-US"/>
        </a:p>
      </dgm:t>
    </dgm:pt>
    <dgm:pt modelId="{6021870E-B70F-4171-8E51-90B1050ADC50}" type="sibTrans" cxnId="{9D05EEB4-2CC2-424F-A5C8-D4358390047C}">
      <dgm:prSet/>
      <dgm:spPr/>
      <dgm:t>
        <a:bodyPr/>
        <a:lstStyle/>
        <a:p>
          <a:endParaRPr lang="en-US"/>
        </a:p>
      </dgm:t>
    </dgm:pt>
    <dgm:pt modelId="{4FA4CB59-9577-48F4-8621-A72C94A2E85C}">
      <dgm:prSet phldrT="[Text]"/>
      <dgm:spPr/>
      <dgm:t>
        <a:bodyPr/>
        <a:lstStyle/>
        <a:p>
          <a:r>
            <a:rPr lang="en-US" dirty="0"/>
            <a:t>Master account structure</a:t>
          </a:r>
        </a:p>
      </dgm:t>
    </dgm:pt>
    <dgm:pt modelId="{30DA5647-7C37-4287-AECC-8477A00D5BE0}" type="parTrans" cxnId="{5E3A069D-81C4-4352-A103-747278609882}">
      <dgm:prSet/>
      <dgm:spPr/>
      <dgm:t>
        <a:bodyPr/>
        <a:lstStyle/>
        <a:p>
          <a:endParaRPr lang="en-US"/>
        </a:p>
      </dgm:t>
    </dgm:pt>
    <dgm:pt modelId="{59F8E2DE-D105-492D-BC5C-47BB67048037}" type="sibTrans" cxnId="{5E3A069D-81C4-4352-A103-747278609882}">
      <dgm:prSet/>
      <dgm:spPr/>
      <dgm:t>
        <a:bodyPr/>
        <a:lstStyle/>
        <a:p>
          <a:endParaRPr lang="en-US"/>
        </a:p>
      </dgm:t>
    </dgm:pt>
    <dgm:pt modelId="{8325BEE6-BEED-4ACC-BA16-1FD6353CE63A}">
      <dgm:prSet phldrT="[Text]"/>
      <dgm:spPr/>
      <dgm:t>
        <a:bodyPr/>
        <a:lstStyle/>
        <a:p>
          <a:r>
            <a:rPr lang="en-US" dirty="0"/>
            <a:t>Virtual Private Clouds (VPCs)</a:t>
          </a:r>
        </a:p>
      </dgm:t>
    </dgm:pt>
    <dgm:pt modelId="{99F38F46-6535-413F-9840-B9E1A4E8462B}" type="parTrans" cxnId="{93226D51-BCAC-4BA4-A2E9-615694E9F401}">
      <dgm:prSet/>
      <dgm:spPr/>
      <dgm:t>
        <a:bodyPr/>
        <a:lstStyle/>
        <a:p>
          <a:endParaRPr lang="en-US"/>
        </a:p>
      </dgm:t>
    </dgm:pt>
    <dgm:pt modelId="{078893AF-50AE-4B42-8023-D5E2532807B4}" type="sibTrans" cxnId="{93226D51-BCAC-4BA4-A2E9-615694E9F401}">
      <dgm:prSet/>
      <dgm:spPr/>
      <dgm:t>
        <a:bodyPr/>
        <a:lstStyle/>
        <a:p>
          <a:endParaRPr lang="en-US"/>
        </a:p>
      </dgm:t>
    </dgm:pt>
    <dgm:pt modelId="{CEFC9E82-FA78-458E-B3F9-75141F261273}">
      <dgm:prSet phldrT="[Text]"/>
      <dgm:spPr/>
      <dgm:t>
        <a:bodyPr/>
        <a:lstStyle/>
        <a:p>
          <a:r>
            <a:rPr lang="en-US" dirty="0"/>
            <a:t>Focus on cloud-ready applications</a:t>
          </a:r>
        </a:p>
      </dgm:t>
    </dgm:pt>
    <dgm:pt modelId="{D4CDDD0A-F00E-4223-862A-6AA02EFDC217}" type="parTrans" cxnId="{FAA721F1-5006-4DCF-B0F3-77C460C36323}">
      <dgm:prSet/>
      <dgm:spPr/>
      <dgm:t>
        <a:bodyPr/>
        <a:lstStyle/>
        <a:p>
          <a:endParaRPr lang="en-US"/>
        </a:p>
      </dgm:t>
    </dgm:pt>
    <dgm:pt modelId="{FD0AD612-BA2E-4741-BF83-A3EAD9C10C0B}" type="sibTrans" cxnId="{FAA721F1-5006-4DCF-B0F3-77C460C36323}">
      <dgm:prSet/>
      <dgm:spPr/>
      <dgm:t>
        <a:bodyPr/>
        <a:lstStyle/>
        <a:p>
          <a:endParaRPr lang="en-US"/>
        </a:p>
      </dgm:t>
    </dgm:pt>
    <dgm:pt modelId="{E9AA258A-1E3D-4FF1-BFFD-B5BC043BB443}">
      <dgm:prSet phldrT="[Text]"/>
      <dgm:spPr/>
      <dgm:t>
        <a:bodyPr/>
        <a:lstStyle/>
        <a:p>
          <a:r>
            <a:rPr lang="en-US" dirty="0"/>
            <a:t>Incorporate resiliency and disaster recovery</a:t>
          </a:r>
        </a:p>
      </dgm:t>
    </dgm:pt>
    <dgm:pt modelId="{BE478AB3-E87B-4FB0-A720-6E5828D85E71}" type="parTrans" cxnId="{43B7D3D6-76FD-4842-8874-7F4D4E861BB9}">
      <dgm:prSet/>
      <dgm:spPr/>
      <dgm:t>
        <a:bodyPr/>
        <a:lstStyle/>
        <a:p>
          <a:endParaRPr lang="en-US"/>
        </a:p>
      </dgm:t>
    </dgm:pt>
    <dgm:pt modelId="{B747DFF9-9CDF-4C82-A51C-67123BA58AAF}" type="sibTrans" cxnId="{43B7D3D6-76FD-4842-8874-7F4D4E861BB9}">
      <dgm:prSet/>
      <dgm:spPr/>
      <dgm:t>
        <a:bodyPr/>
        <a:lstStyle/>
        <a:p>
          <a:endParaRPr lang="en-US"/>
        </a:p>
      </dgm:t>
    </dgm:pt>
    <dgm:pt modelId="{6728648D-8008-43CC-9B47-60711C4F64AA}">
      <dgm:prSet phldrT="[Text]"/>
      <dgm:spPr/>
      <dgm:t>
        <a:bodyPr/>
        <a:lstStyle/>
        <a:p>
          <a:r>
            <a:rPr lang="en-US" i="1" dirty="0"/>
            <a:t>Create advanced shared services</a:t>
          </a:r>
        </a:p>
      </dgm:t>
    </dgm:pt>
    <dgm:pt modelId="{88A8792A-B4D0-40BE-BE03-6670876FF31E}" type="parTrans" cxnId="{87521C37-5851-492A-8956-ECD8ABDC712C}">
      <dgm:prSet/>
      <dgm:spPr/>
      <dgm:t>
        <a:bodyPr/>
        <a:lstStyle/>
        <a:p>
          <a:endParaRPr lang="en-US"/>
        </a:p>
      </dgm:t>
    </dgm:pt>
    <dgm:pt modelId="{CF2D72D3-A23E-4332-8375-6B4C649A7537}" type="sibTrans" cxnId="{87521C37-5851-492A-8956-ECD8ABDC712C}">
      <dgm:prSet/>
      <dgm:spPr/>
      <dgm:t>
        <a:bodyPr/>
        <a:lstStyle/>
        <a:p>
          <a:endParaRPr lang="en-US"/>
        </a:p>
      </dgm:t>
    </dgm:pt>
    <dgm:pt modelId="{6AF2C8E7-CF02-4AC4-9777-2DB4333421E3}">
      <dgm:prSet phldrT="[Text]"/>
      <dgm:spPr/>
      <dgm:t>
        <a:bodyPr/>
        <a:lstStyle/>
        <a:p>
          <a:r>
            <a:rPr lang="en-US" dirty="0"/>
            <a:t>Low effort migrations</a:t>
          </a:r>
        </a:p>
      </dgm:t>
    </dgm:pt>
    <dgm:pt modelId="{B9A0B1CA-4575-4767-B780-522358F4AEC4}" type="parTrans" cxnId="{0B90B486-3D2B-4BDF-94F8-CD00EDAFFC63}">
      <dgm:prSet/>
      <dgm:spPr/>
      <dgm:t>
        <a:bodyPr/>
        <a:lstStyle/>
        <a:p>
          <a:endParaRPr lang="en-US"/>
        </a:p>
      </dgm:t>
    </dgm:pt>
    <dgm:pt modelId="{EAB64EE6-BF4E-47F8-AF34-965358A62846}" type="sibTrans" cxnId="{0B90B486-3D2B-4BDF-94F8-CD00EDAFFC63}">
      <dgm:prSet/>
      <dgm:spPr/>
      <dgm:t>
        <a:bodyPr/>
        <a:lstStyle/>
        <a:p>
          <a:endParaRPr lang="en-US"/>
        </a:p>
      </dgm:t>
    </dgm:pt>
    <dgm:pt modelId="{2B13C547-7040-47C5-BCD0-ACAAC82B3622}">
      <dgm:prSet phldrT="[Text]"/>
      <dgm:spPr/>
      <dgm:t>
        <a:bodyPr/>
        <a:lstStyle/>
        <a:p>
          <a:r>
            <a:rPr lang="en-US" i="1" dirty="0"/>
            <a:t>Higher risk data</a:t>
          </a:r>
        </a:p>
      </dgm:t>
    </dgm:pt>
    <dgm:pt modelId="{815A2FA0-9F1A-491B-A0E7-26B774A84A9B}" type="parTrans" cxnId="{703873FA-E9D1-4B40-8D5B-C16CF03F9BB0}">
      <dgm:prSet/>
      <dgm:spPr/>
      <dgm:t>
        <a:bodyPr/>
        <a:lstStyle/>
        <a:p>
          <a:endParaRPr lang="en-US"/>
        </a:p>
      </dgm:t>
    </dgm:pt>
    <dgm:pt modelId="{E51F8AE3-EE42-48B2-A9C9-58BFFD95E6D0}" type="sibTrans" cxnId="{703873FA-E9D1-4B40-8D5B-C16CF03F9BB0}">
      <dgm:prSet/>
      <dgm:spPr/>
      <dgm:t>
        <a:bodyPr/>
        <a:lstStyle/>
        <a:p>
          <a:endParaRPr lang="en-US"/>
        </a:p>
      </dgm:t>
    </dgm:pt>
    <dgm:pt modelId="{37128175-1761-42AB-8AFF-9A4231EFB87C}">
      <dgm:prSet phldrT="[Text]"/>
      <dgm:spPr/>
      <dgm:t>
        <a:bodyPr/>
        <a:lstStyle/>
        <a:p>
          <a:r>
            <a:rPr lang="en-US" i="1" dirty="0"/>
            <a:t>Reduce on-premise dependencies</a:t>
          </a:r>
        </a:p>
      </dgm:t>
    </dgm:pt>
    <dgm:pt modelId="{5C38A350-6AB4-42DE-A44B-B4C66DCBA067}" type="parTrans" cxnId="{1134BB7D-F6B4-4A38-AC08-C96D3762854B}">
      <dgm:prSet/>
      <dgm:spPr/>
      <dgm:t>
        <a:bodyPr/>
        <a:lstStyle/>
        <a:p>
          <a:endParaRPr lang="en-US"/>
        </a:p>
      </dgm:t>
    </dgm:pt>
    <dgm:pt modelId="{63F7F7C1-BBB7-4C51-8759-9DBC8B94B1F8}" type="sibTrans" cxnId="{1134BB7D-F6B4-4A38-AC08-C96D3762854B}">
      <dgm:prSet/>
      <dgm:spPr/>
      <dgm:t>
        <a:bodyPr/>
        <a:lstStyle/>
        <a:p>
          <a:endParaRPr lang="en-US"/>
        </a:p>
      </dgm:t>
    </dgm:pt>
    <dgm:pt modelId="{9BCAB20C-0E19-491D-9C35-BB3FA96D9902}">
      <dgm:prSet phldrT="[Text]"/>
      <dgm:spPr/>
      <dgm:t>
        <a:bodyPr/>
        <a:lstStyle/>
        <a:p>
          <a:r>
            <a:rPr lang="en-US" i="1" dirty="0"/>
            <a:t>High effort migrations</a:t>
          </a:r>
        </a:p>
      </dgm:t>
    </dgm:pt>
    <dgm:pt modelId="{BEDCF8DB-8C84-4A16-B814-62735658DB21}" type="parTrans" cxnId="{662FD085-C874-4729-B6D3-91969980B918}">
      <dgm:prSet/>
      <dgm:spPr/>
      <dgm:t>
        <a:bodyPr/>
        <a:lstStyle/>
        <a:p>
          <a:endParaRPr lang="en-US"/>
        </a:p>
      </dgm:t>
    </dgm:pt>
    <dgm:pt modelId="{D3C28F8F-06FA-4496-B68C-1972691DBF32}" type="sibTrans" cxnId="{662FD085-C874-4729-B6D3-91969980B918}">
      <dgm:prSet/>
      <dgm:spPr/>
      <dgm:t>
        <a:bodyPr/>
        <a:lstStyle/>
        <a:p>
          <a:endParaRPr lang="en-US"/>
        </a:p>
      </dgm:t>
    </dgm:pt>
    <dgm:pt modelId="{E3BEC3DC-E50E-4DD0-8B81-6BB6C2FF6A9B}">
      <dgm:prSet phldrT="[Text]"/>
      <dgm:spPr/>
      <dgm:t>
        <a:bodyPr/>
        <a:lstStyle/>
        <a:p>
          <a:r>
            <a:rPr lang="en-US" dirty="0"/>
            <a:t>Employ automation through cloud-friendly tools</a:t>
          </a:r>
        </a:p>
      </dgm:t>
    </dgm:pt>
    <dgm:pt modelId="{57E622DC-AAE0-4831-BA47-7929566FAA5A}" type="parTrans" cxnId="{22E76CD1-73EC-4169-A8DE-64B77594BEE7}">
      <dgm:prSet/>
      <dgm:spPr/>
      <dgm:t>
        <a:bodyPr/>
        <a:lstStyle/>
        <a:p>
          <a:endParaRPr lang="en-US"/>
        </a:p>
      </dgm:t>
    </dgm:pt>
    <dgm:pt modelId="{7C21191F-5C43-4ACE-8AF8-0A1E7E598967}" type="sibTrans" cxnId="{22E76CD1-73EC-4169-A8DE-64B77594BEE7}">
      <dgm:prSet/>
      <dgm:spPr/>
      <dgm:t>
        <a:bodyPr/>
        <a:lstStyle/>
        <a:p>
          <a:endParaRPr lang="en-US"/>
        </a:p>
      </dgm:t>
    </dgm:pt>
    <dgm:pt modelId="{7E84E3B1-EAB8-4BF2-A1A2-EF6E66B52C50}">
      <dgm:prSet phldrT="[Text]"/>
      <dgm:spPr/>
      <dgm:t>
        <a:bodyPr/>
        <a:lstStyle/>
        <a:p>
          <a:r>
            <a:rPr lang="en-US" i="1" dirty="0"/>
            <a:t>Higher complexity applications</a:t>
          </a:r>
        </a:p>
      </dgm:t>
    </dgm:pt>
    <dgm:pt modelId="{B51177B7-BE7E-4E45-81A1-6EE6F951EC8C}" type="parTrans" cxnId="{9CA5D30A-70B0-4A99-8C90-0496EBEE3E11}">
      <dgm:prSet/>
      <dgm:spPr/>
      <dgm:t>
        <a:bodyPr/>
        <a:lstStyle/>
        <a:p>
          <a:endParaRPr lang="en-US"/>
        </a:p>
      </dgm:t>
    </dgm:pt>
    <dgm:pt modelId="{3FA52D16-EC36-4176-BCB6-FE5DA15B545E}" type="sibTrans" cxnId="{9CA5D30A-70B0-4A99-8C90-0496EBEE3E11}">
      <dgm:prSet/>
      <dgm:spPr/>
      <dgm:t>
        <a:bodyPr/>
        <a:lstStyle/>
        <a:p>
          <a:endParaRPr lang="en-US"/>
        </a:p>
      </dgm:t>
    </dgm:pt>
    <dgm:pt modelId="{9035148F-CB23-4F69-8E56-010C8D625872}">
      <dgm:prSet phldrT="[Text]"/>
      <dgm:spPr/>
      <dgm:t>
        <a:bodyPr/>
        <a:lstStyle/>
        <a:p>
          <a:r>
            <a:rPr lang="en-US" dirty="0"/>
            <a:t>Meet low to moderate risk security requirements using on-premise tools &amp; practices</a:t>
          </a:r>
        </a:p>
      </dgm:t>
    </dgm:pt>
    <dgm:pt modelId="{DEF44419-DC9B-4F24-9D90-7EC6018C2F64}" type="parTrans" cxnId="{709426F8-8B8B-4C6E-B050-EE526806FB83}">
      <dgm:prSet/>
      <dgm:spPr/>
      <dgm:t>
        <a:bodyPr/>
        <a:lstStyle/>
        <a:p>
          <a:endParaRPr lang="en-US"/>
        </a:p>
      </dgm:t>
    </dgm:pt>
    <dgm:pt modelId="{9225E5F3-F08D-48B2-ADC8-18965DFF8246}" type="sibTrans" cxnId="{709426F8-8B8B-4C6E-B050-EE526806FB83}">
      <dgm:prSet/>
      <dgm:spPr/>
      <dgm:t>
        <a:bodyPr/>
        <a:lstStyle/>
        <a:p>
          <a:endParaRPr lang="en-US"/>
        </a:p>
      </dgm:t>
    </dgm:pt>
    <dgm:pt modelId="{EE2D87C2-0D9C-4531-96C8-5F2D8AC03247}">
      <dgm:prSet phldrT="[Text]"/>
      <dgm:spPr/>
      <dgm:t>
        <a:bodyPr/>
        <a:lstStyle/>
        <a:p>
          <a:r>
            <a:rPr lang="en-US" dirty="0"/>
            <a:t>Create basic shared services</a:t>
          </a:r>
        </a:p>
      </dgm:t>
    </dgm:pt>
    <dgm:pt modelId="{FFF43B6A-83FC-49C3-A2B0-0666177CE5F9}" type="parTrans" cxnId="{DBA129A6-BE83-4684-9D74-A4236156EE16}">
      <dgm:prSet/>
      <dgm:spPr/>
      <dgm:t>
        <a:bodyPr/>
        <a:lstStyle/>
        <a:p>
          <a:endParaRPr lang="en-US"/>
        </a:p>
      </dgm:t>
    </dgm:pt>
    <dgm:pt modelId="{811463E1-60FA-4592-8C7C-58021A595932}" type="sibTrans" cxnId="{DBA129A6-BE83-4684-9D74-A4236156EE16}">
      <dgm:prSet/>
      <dgm:spPr/>
      <dgm:t>
        <a:bodyPr/>
        <a:lstStyle/>
        <a:p>
          <a:endParaRPr lang="en-US"/>
        </a:p>
      </dgm:t>
    </dgm:pt>
    <dgm:pt modelId="{E1DA58D7-F61E-4B94-9ECC-DC85EF308534}">
      <dgm:prSet phldrT="[Text]"/>
      <dgm:spPr/>
      <dgm:t>
        <a:bodyPr/>
        <a:lstStyle/>
        <a:p>
          <a:r>
            <a:rPr lang="en-US" dirty="0"/>
            <a:t>Small cloud team</a:t>
          </a:r>
        </a:p>
      </dgm:t>
    </dgm:pt>
    <dgm:pt modelId="{051AF9E2-C28F-4B3F-91EC-E11EA88AE879}" type="parTrans" cxnId="{82291FD2-EBD4-4122-8807-C79FB5182277}">
      <dgm:prSet/>
      <dgm:spPr/>
      <dgm:t>
        <a:bodyPr/>
        <a:lstStyle/>
        <a:p>
          <a:endParaRPr lang="en-US"/>
        </a:p>
      </dgm:t>
    </dgm:pt>
    <dgm:pt modelId="{347CAF54-6457-45BB-84CB-35145F58B53C}" type="sibTrans" cxnId="{82291FD2-EBD4-4122-8807-C79FB5182277}">
      <dgm:prSet/>
      <dgm:spPr/>
      <dgm:t>
        <a:bodyPr/>
        <a:lstStyle/>
        <a:p>
          <a:endParaRPr lang="en-US"/>
        </a:p>
      </dgm:t>
    </dgm:pt>
    <dgm:pt modelId="{9FEDD577-7D93-49DC-A32A-28FABBA5F564}" type="pres">
      <dgm:prSet presAssocID="{847AE13E-F5BA-4949-ADDE-C7658540B2CF}" presName="linearFlow" presStyleCnt="0">
        <dgm:presLayoutVars>
          <dgm:dir/>
          <dgm:animLvl val="lvl"/>
          <dgm:resizeHandles val="exact"/>
        </dgm:presLayoutVars>
      </dgm:prSet>
      <dgm:spPr/>
    </dgm:pt>
    <dgm:pt modelId="{65710D59-F038-4677-AA0E-BE40FD61CB76}" type="pres">
      <dgm:prSet presAssocID="{A9A070FA-92BF-4CAA-9AB0-4172E808844D}" presName="composite" presStyleCnt="0"/>
      <dgm:spPr/>
    </dgm:pt>
    <dgm:pt modelId="{F65B692C-FCCF-4935-B932-0CA33A3FB66D}" type="pres">
      <dgm:prSet presAssocID="{A9A070FA-92BF-4CAA-9AB0-4172E808844D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84D746E0-2155-4FC7-A69A-7CEBDC3BB630}" type="pres">
      <dgm:prSet presAssocID="{A9A070FA-92BF-4CAA-9AB0-4172E808844D}" presName="parSh" presStyleLbl="node1" presStyleIdx="0" presStyleCnt="3"/>
      <dgm:spPr/>
    </dgm:pt>
    <dgm:pt modelId="{7E64BA36-0304-4CA9-B37A-76FCC93BCEDA}" type="pres">
      <dgm:prSet presAssocID="{A9A070FA-92BF-4CAA-9AB0-4172E808844D}" presName="desTx" presStyleLbl="fgAcc1" presStyleIdx="0" presStyleCnt="3">
        <dgm:presLayoutVars>
          <dgm:bulletEnabled val="1"/>
        </dgm:presLayoutVars>
      </dgm:prSet>
      <dgm:spPr/>
    </dgm:pt>
    <dgm:pt modelId="{07B214F7-2581-4409-B7B6-299BCE3C8488}" type="pres">
      <dgm:prSet presAssocID="{52292BF9-F6EA-4B87-B043-CA6718EEBFF5}" presName="sibTrans" presStyleLbl="sibTrans2D1" presStyleIdx="0" presStyleCnt="2"/>
      <dgm:spPr/>
    </dgm:pt>
    <dgm:pt modelId="{2DF435A1-50CC-4D18-8FF1-0EAC0C1BACC4}" type="pres">
      <dgm:prSet presAssocID="{52292BF9-F6EA-4B87-B043-CA6718EEBFF5}" presName="connTx" presStyleLbl="sibTrans2D1" presStyleIdx="0" presStyleCnt="2"/>
      <dgm:spPr/>
    </dgm:pt>
    <dgm:pt modelId="{9C2AE589-94E8-4F46-8B5D-02C9335FF699}" type="pres">
      <dgm:prSet presAssocID="{6918BE41-2DC7-456D-8E78-130352B64EB4}" presName="composite" presStyleCnt="0"/>
      <dgm:spPr/>
    </dgm:pt>
    <dgm:pt modelId="{4808D86F-7420-49B9-880E-6BBA7FE7E580}" type="pres">
      <dgm:prSet presAssocID="{6918BE41-2DC7-456D-8E78-130352B64EB4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F0C6FDA-80E5-4DAB-A381-303B72D05C81}" type="pres">
      <dgm:prSet presAssocID="{6918BE41-2DC7-456D-8E78-130352B64EB4}" presName="parSh" presStyleLbl="node1" presStyleIdx="1" presStyleCnt="3"/>
      <dgm:spPr/>
    </dgm:pt>
    <dgm:pt modelId="{1AD14408-0C5C-407F-A508-88AE51AE11B2}" type="pres">
      <dgm:prSet presAssocID="{6918BE41-2DC7-456D-8E78-130352B64EB4}" presName="desTx" presStyleLbl="fgAcc1" presStyleIdx="1" presStyleCnt="3">
        <dgm:presLayoutVars>
          <dgm:bulletEnabled val="1"/>
        </dgm:presLayoutVars>
      </dgm:prSet>
      <dgm:spPr/>
    </dgm:pt>
    <dgm:pt modelId="{17B8DB68-26A6-47B4-9CF9-F71B548545A6}" type="pres">
      <dgm:prSet presAssocID="{F281F08C-CA37-4BE7-906F-95354E9D7FDD}" presName="sibTrans" presStyleLbl="sibTrans2D1" presStyleIdx="1" presStyleCnt="2"/>
      <dgm:spPr/>
    </dgm:pt>
    <dgm:pt modelId="{3D8848E4-2BBB-4E8A-A156-9D8A1CBC3AEB}" type="pres">
      <dgm:prSet presAssocID="{F281F08C-CA37-4BE7-906F-95354E9D7FDD}" presName="connTx" presStyleLbl="sibTrans2D1" presStyleIdx="1" presStyleCnt="2"/>
      <dgm:spPr/>
    </dgm:pt>
    <dgm:pt modelId="{E02A9ED3-33A6-4461-AB99-1FB4EE5C9720}" type="pres">
      <dgm:prSet presAssocID="{B4C58182-1FC0-4381-AB52-E7D33B511533}" presName="composite" presStyleCnt="0"/>
      <dgm:spPr/>
    </dgm:pt>
    <dgm:pt modelId="{00C6A754-C349-4513-B7B4-71921F9A7D99}" type="pres">
      <dgm:prSet presAssocID="{B4C58182-1FC0-4381-AB52-E7D33B511533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9340435F-DFBB-45BE-B69A-C19C9E0437AE}" type="pres">
      <dgm:prSet presAssocID="{B4C58182-1FC0-4381-AB52-E7D33B511533}" presName="parSh" presStyleLbl="node1" presStyleIdx="2" presStyleCnt="3"/>
      <dgm:spPr/>
    </dgm:pt>
    <dgm:pt modelId="{FB276AA7-36B7-4A7D-9BD4-07F6601F11CE}" type="pres">
      <dgm:prSet presAssocID="{B4C58182-1FC0-4381-AB52-E7D33B511533}" presName="desTx" presStyleLbl="fgAcc1" presStyleIdx="2" presStyleCnt="3">
        <dgm:presLayoutVars>
          <dgm:bulletEnabled val="1"/>
        </dgm:presLayoutVars>
      </dgm:prSet>
      <dgm:spPr/>
    </dgm:pt>
  </dgm:ptLst>
  <dgm:cxnLst>
    <dgm:cxn modelId="{9CA5D30A-70B0-4A99-8C90-0496EBEE3E11}" srcId="{B4C58182-1FC0-4381-AB52-E7D33B511533}" destId="{7E84E3B1-EAB8-4BF2-A1A2-EF6E66B52C50}" srcOrd="1" destOrd="0" parTransId="{B51177B7-BE7E-4E45-81A1-6EE6F951EC8C}" sibTransId="{3FA52D16-EC36-4176-BCB6-FE5DA15B545E}"/>
    <dgm:cxn modelId="{E9DC4313-05DB-4300-BC7D-84AE2401332B}" type="presOf" srcId="{9035148F-CB23-4F69-8E56-010C8D625872}" destId="{7E64BA36-0304-4CA9-B37A-76FCC93BCEDA}" srcOrd="0" destOrd="4" presId="urn:microsoft.com/office/officeart/2005/8/layout/process3"/>
    <dgm:cxn modelId="{8BBD581F-ADE6-4F20-A961-02401FC44484}" type="presOf" srcId="{52292BF9-F6EA-4B87-B043-CA6718EEBFF5}" destId="{07B214F7-2581-4409-B7B6-299BCE3C8488}" srcOrd="0" destOrd="0" presId="urn:microsoft.com/office/officeart/2005/8/layout/process3"/>
    <dgm:cxn modelId="{12C4EC21-AB05-4620-BD42-CEE623CA48BE}" type="presOf" srcId="{6AF2C8E7-CF02-4AC4-9777-2DB4333421E3}" destId="{1AD14408-0C5C-407F-A508-88AE51AE11B2}" srcOrd="0" destOrd="3" presId="urn:microsoft.com/office/officeart/2005/8/layout/process3"/>
    <dgm:cxn modelId="{25F93524-75AE-4A76-9D77-DBA87B71305D}" type="presOf" srcId="{52292BF9-F6EA-4B87-B043-CA6718EEBFF5}" destId="{2DF435A1-50CC-4D18-8FF1-0EAC0C1BACC4}" srcOrd="1" destOrd="0" presId="urn:microsoft.com/office/officeart/2005/8/layout/process3"/>
    <dgm:cxn modelId="{1F0E6A2C-9F87-4CB1-94AA-A244A44BAC8E}" type="presOf" srcId="{37128175-1761-42AB-8AFF-9A4231EFB87C}" destId="{FB276AA7-36B7-4A7D-9BD4-07F6601F11CE}" srcOrd="0" destOrd="3" presId="urn:microsoft.com/office/officeart/2005/8/layout/process3"/>
    <dgm:cxn modelId="{C55F9A2D-B79E-4BFD-A816-534CDB3E5BEF}" type="presOf" srcId="{E9AA258A-1E3D-4FF1-BFFD-B5BC043BB443}" destId="{1AD14408-0C5C-407F-A508-88AE51AE11B2}" srcOrd="0" destOrd="2" presId="urn:microsoft.com/office/officeart/2005/8/layout/process3"/>
    <dgm:cxn modelId="{9945502E-1066-47DA-AA87-6793E496D863}" type="presOf" srcId="{9BCAB20C-0E19-491D-9C35-BB3FA96D9902}" destId="{FB276AA7-36B7-4A7D-9BD4-07F6601F11CE}" srcOrd="0" destOrd="4" presId="urn:microsoft.com/office/officeart/2005/8/layout/process3"/>
    <dgm:cxn modelId="{87521C37-5851-492A-8956-ECD8ABDC712C}" srcId="{B4C58182-1FC0-4381-AB52-E7D33B511533}" destId="{6728648D-8008-43CC-9B47-60711C4F64AA}" srcOrd="0" destOrd="0" parTransId="{88A8792A-B4D0-40BE-BE03-6670876FF31E}" sibTransId="{CF2D72D3-A23E-4332-8375-6B4C649A7537}"/>
    <dgm:cxn modelId="{166D2A39-F5FC-491D-97A1-2A4FF5C0B6B6}" type="presOf" srcId="{8325BEE6-BEED-4ACC-BA16-1FD6353CE63A}" destId="{7E64BA36-0304-4CA9-B37A-76FCC93BCEDA}" srcOrd="0" destOrd="2" presId="urn:microsoft.com/office/officeart/2005/8/layout/process3"/>
    <dgm:cxn modelId="{24E90B3F-B06B-4035-8E84-56447B45D922}" srcId="{847AE13E-F5BA-4949-ADDE-C7658540B2CF}" destId="{A9A070FA-92BF-4CAA-9AB0-4172E808844D}" srcOrd="0" destOrd="0" parTransId="{E5D1387E-5FDE-4DD6-85EF-4508A0CCED7D}" sibTransId="{52292BF9-F6EA-4B87-B043-CA6718EEBFF5}"/>
    <dgm:cxn modelId="{E811814A-98CE-420D-B5BD-89595E100A9B}" type="presOf" srcId="{F281F08C-CA37-4BE7-906F-95354E9D7FDD}" destId="{17B8DB68-26A6-47B4-9CF9-F71B548545A6}" srcOrd="0" destOrd="0" presId="urn:microsoft.com/office/officeart/2005/8/layout/process3"/>
    <dgm:cxn modelId="{18984250-F58E-4E4C-BE48-A63AFF0FB2F8}" type="presOf" srcId="{EE2D87C2-0D9C-4531-96C8-5F2D8AC03247}" destId="{1AD14408-0C5C-407F-A508-88AE51AE11B2}" srcOrd="0" destOrd="0" presId="urn:microsoft.com/office/officeart/2005/8/layout/process3"/>
    <dgm:cxn modelId="{93226D51-BCAC-4BA4-A2E9-615694E9F401}" srcId="{A9A070FA-92BF-4CAA-9AB0-4172E808844D}" destId="{8325BEE6-BEED-4ACC-BA16-1FD6353CE63A}" srcOrd="2" destOrd="0" parTransId="{99F38F46-6535-413F-9840-B9E1A4E8462B}" sibTransId="{078893AF-50AE-4B42-8023-D5E2532807B4}"/>
    <dgm:cxn modelId="{D0445852-E765-47D1-A990-0CB51236BBD6}" type="presOf" srcId="{CEFC9E82-FA78-458E-B3F9-75141F261273}" destId="{1AD14408-0C5C-407F-A508-88AE51AE11B2}" srcOrd="0" destOrd="1" presId="urn:microsoft.com/office/officeart/2005/8/layout/process3"/>
    <dgm:cxn modelId="{7A55C052-FD18-441A-86D2-7D77CD349F70}" type="presOf" srcId="{A9A070FA-92BF-4CAA-9AB0-4172E808844D}" destId="{F65B692C-FCCF-4935-B932-0CA33A3FB66D}" srcOrd="0" destOrd="0" presId="urn:microsoft.com/office/officeart/2005/8/layout/process3"/>
    <dgm:cxn modelId="{FA37366D-74DA-4789-8747-045FC5C4B255}" type="presOf" srcId="{E3BEC3DC-E50E-4DD0-8B81-6BB6C2FF6A9B}" destId="{7E64BA36-0304-4CA9-B37A-76FCC93BCEDA}" srcOrd="0" destOrd="3" presId="urn:microsoft.com/office/officeart/2005/8/layout/process3"/>
    <dgm:cxn modelId="{9BBE2874-B2E9-4446-8E2D-4A4AC63F9A4E}" type="presOf" srcId="{B4C58182-1FC0-4381-AB52-E7D33B511533}" destId="{00C6A754-C349-4513-B7B4-71921F9A7D99}" srcOrd="0" destOrd="0" presId="urn:microsoft.com/office/officeart/2005/8/layout/process3"/>
    <dgm:cxn modelId="{1134BB7D-F6B4-4A38-AC08-C96D3762854B}" srcId="{B4C58182-1FC0-4381-AB52-E7D33B511533}" destId="{37128175-1761-42AB-8AFF-9A4231EFB87C}" srcOrd="3" destOrd="0" parTransId="{5C38A350-6AB4-42DE-A44B-B4C66DCBA067}" sibTransId="{63F7F7C1-BBB7-4C51-8759-9DBC8B94B1F8}"/>
    <dgm:cxn modelId="{662FD085-C874-4729-B6D3-91969980B918}" srcId="{B4C58182-1FC0-4381-AB52-E7D33B511533}" destId="{9BCAB20C-0E19-491D-9C35-BB3FA96D9902}" srcOrd="4" destOrd="0" parTransId="{BEDCF8DB-8C84-4A16-B814-62735658DB21}" sibTransId="{D3C28F8F-06FA-4496-B68C-1972691DBF32}"/>
    <dgm:cxn modelId="{0B90B486-3D2B-4BDF-94F8-CD00EDAFFC63}" srcId="{6918BE41-2DC7-456D-8E78-130352B64EB4}" destId="{6AF2C8E7-CF02-4AC4-9777-2DB4333421E3}" srcOrd="3" destOrd="0" parTransId="{B9A0B1CA-4575-4767-B780-522358F4AEC4}" sibTransId="{EAB64EE6-BF4E-47F8-AF34-965358A62846}"/>
    <dgm:cxn modelId="{B567F387-DBF1-41A2-B7F9-0AF84A4BABED}" srcId="{847AE13E-F5BA-4949-ADDE-C7658540B2CF}" destId="{6918BE41-2DC7-456D-8E78-130352B64EB4}" srcOrd="1" destOrd="0" parTransId="{4D82F1E7-D727-495E-B8E7-28A9AA25710A}" sibTransId="{F281F08C-CA37-4BE7-906F-95354E9D7FDD}"/>
    <dgm:cxn modelId="{5E3A069D-81C4-4352-A103-747278609882}" srcId="{A9A070FA-92BF-4CAA-9AB0-4172E808844D}" destId="{4FA4CB59-9577-48F4-8621-A72C94A2E85C}" srcOrd="1" destOrd="0" parTransId="{30DA5647-7C37-4287-AECC-8477A00D5BE0}" sibTransId="{59F8E2DE-D105-492D-BC5C-47BB67048037}"/>
    <dgm:cxn modelId="{C126D0A1-DF08-462F-9554-2520C77C7350}" type="presOf" srcId="{6918BE41-2DC7-456D-8E78-130352B64EB4}" destId="{4808D86F-7420-49B9-880E-6BBA7FE7E580}" srcOrd="0" destOrd="0" presId="urn:microsoft.com/office/officeart/2005/8/layout/process3"/>
    <dgm:cxn modelId="{C09C33A4-3591-4E05-98E5-DCE0C7991C03}" type="presOf" srcId="{F281F08C-CA37-4BE7-906F-95354E9D7FDD}" destId="{3D8848E4-2BBB-4E8A-A156-9D8A1CBC3AEB}" srcOrd="1" destOrd="0" presId="urn:microsoft.com/office/officeart/2005/8/layout/process3"/>
    <dgm:cxn modelId="{5CC79BA5-F674-4576-AA05-075208DBDDDD}" type="presOf" srcId="{4FA4CB59-9577-48F4-8621-A72C94A2E85C}" destId="{7E64BA36-0304-4CA9-B37A-76FCC93BCEDA}" srcOrd="0" destOrd="1" presId="urn:microsoft.com/office/officeart/2005/8/layout/process3"/>
    <dgm:cxn modelId="{DBA129A6-BE83-4684-9D74-A4236156EE16}" srcId="{6918BE41-2DC7-456D-8E78-130352B64EB4}" destId="{EE2D87C2-0D9C-4531-96C8-5F2D8AC03247}" srcOrd="0" destOrd="0" parTransId="{FFF43B6A-83FC-49C3-A2B0-0666177CE5F9}" sibTransId="{811463E1-60FA-4592-8C7C-58021A595932}"/>
    <dgm:cxn modelId="{73E69BA7-70AF-4D74-9E4B-38DAFB3E1FDE}" type="presOf" srcId="{2B13C547-7040-47C5-BCD0-ACAAC82B3622}" destId="{FB276AA7-36B7-4A7D-9BD4-07F6601F11CE}" srcOrd="0" destOrd="2" presId="urn:microsoft.com/office/officeart/2005/8/layout/process3"/>
    <dgm:cxn modelId="{926A15A8-B25D-4720-BB3F-041421792D68}" type="presOf" srcId="{6918BE41-2DC7-456D-8E78-130352B64EB4}" destId="{1F0C6FDA-80E5-4DAB-A381-303B72D05C81}" srcOrd="1" destOrd="0" presId="urn:microsoft.com/office/officeart/2005/8/layout/process3"/>
    <dgm:cxn modelId="{EF5F4CA8-62CA-48CC-A6FE-971822E6245B}" type="presOf" srcId="{7E84E3B1-EAB8-4BF2-A1A2-EF6E66B52C50}" destId="{FB276AA7-36B7-4A7D-9BD4-07F6601F11CE}" srcOrd="0" destOrd="1" presId="urn:microsoft.com/office/officeart/2005/8/layout/process3"/>
    <dgm:cxn modelId="{9D05EEB4-2CC2-424F-A5C8-D4358390047C}" srcId="{847AE13E-F5BA-4949-ADDE-C7658540B2CF}" destId="{B4C58182-1FC0-4381-AB52-E7D33B511533}" srcOrd="2" destOrd="0" parTransId="{365981A7-D4C4-4DCB-B966-E8A74E616968}" sibTransId="{6021870E-B70F-4171-8E51-90B1050ADC50}"/>
    <dgm:cxn modelId="{CC11AAC3-5267-4CDE-8E64-40B61DC99A96}" type="presOf" srcId="{B4C58182-1FC0-4381-AB52-E7D33B511533}" destId="{9340435F-DFBB-45BE-B69A-C19C9E0437AE}" srcOrd="1" destOrd="0" presId="urn:microsoft.com/office/officeart/2005/8/layout/process3"/>
    <dgm:cxn modelId="{384352C5-99B5-4720-9F80-FD872FB75270}" type="presOf" srcId="{A9A070FA-92BF-4CAA-9AB0-4172E808844D}" destId="{84D746E0-2155-4FC7-A69A-7CEBDC3BB630}" srcOrd="1" destOrd="0" presId="urn:microsoft.com/office/officeart/2005/8/layout/process3"/>
    <dgm:cxn modelId="{22E76CD1-73EC-4169-A8DE-64B77594BEE7}" srcId="{A9A070FA-92BF-4CAA-9AB0-4172E808844D}" destId="{E3BEC3DC-E50E-4DD0-8B81-6BB6C2FF6A9B}" srcOrd="3" destOrd="0" parTransId="{57E622DC-AAE0-4831-BA47-7929566FAA5A}" sibTransId="{7C21191F-5C43-4ACE-8AF8-0A1E7E598967}"/>
    <dgm:cxn modelId="{82291FD2-EBD4-4122-8807-C79FB5182277}" srcId="{A9A070FA-92BF-4CAA-9AB0-4172E808844D}" destId="{E1DA58D7-F61E-4B94-9ECC-DC85EF308534}" srcOrd="0" destOrd="0" parTransId="{051AF9E2-C28F-4B3F-91EC-E11EA88AE879}" sibTransId="{347CAF54-6457-45BB-84CB-35145F58B53C}"/>
    <dgm:cxn modelId="{43B7D3D6-76FD-4842-8874-7F4D4E861BB9}" srcId="{6918BE41-2DC7-456D-8E78-130352B64EB4}" destId="{E9AA258A-1E3D-4FF1-BFFD-B5BC043BB443}" srcOrd="2" destOrd="0" parTransId="{BE478AB3-E87B-4FB0-A720-6E5828D85E71}" sibTransId="{B747DFF9-9CDF-4C82-A51C-67123BA58AAF}"/>
    <dgm:cxn modelId="{A0C9F9EA-DA9B-430F-BF0E-A5BEC9A6AD69}" type="presOf" srcId="{E1DA58D7-F61E-4B94-9ECC-DC85EF308534}" destId="{7E64BA36-0304-4CA9-B37A-76FCC93BCEDA}" srcOrd="0" destOrd="0" presId="urn:microsoft.com/office/officeart/2005/8/layout/process3"/>
    <dgm:cxn modelId="{FAA721F1-5006-4DCF-B0F3-77C460C36323}" srcId="{6918BE41-2DC7-456D-8E78-130352B64EB4}" destId="{CEFC9E82-FA78-458E-B3F9-75141F261273}" srcOrd="1" destOrd="0" parTransId="{D4CDDD0A-F00E-4223-862A-6AA02EFDC217}" sibTransId="{FD0AD612-BA2E-4741-BF83-A3EAD9C10C0B}"/>
    <dgm:cxn modelId="{CC6199F6-C77C-480F-AC24-441520687F97}" type="presOf" srcId="{6728648D-8008-43CC-9B47-60711C4F64AA}" destId="{FB276AA7-36B7-4A7D-9BD4-07F6601F11CE}" srcOrd="0" destOrd="0" presId="urn:microsoft.com/office/officeart/2005/8/layout/process3"/>
    <dgm:cxn modelId="{CE571AF7-E2F6-45A5-9AB2-CFC0C29C484E}" type="presOf" srcId="{847AE13E-F5BA-4949-ADDE-C7658540B2CF}" destId="{9FEDD577-7D93-49DC-A32A-28FABBA5F564}" srcOrd="0" destOrd="0" presId="urn:microsoft.com/office/officeart/2005/8/layout/process3"/>
    <dgm:cxn modelId="{709426F8-8B8B-4C6E-B050-EE526806FB83}" srcId="{A9A070FA-92BF-4CAA-9AB0-4172E808844D}" destId="{9035148F-CB23-4F69-8E56-010C8D625872}" srcOrd="4" destOrd="0" parTransId="{DEF44419-DC9B-4F24-9D90-7EC6018C2F64}" sibTransId="{9225E5F3-F08D-48B2-ADC8-18965DFF8246}"/>
    <dgm:cxn modelId="{703873FA-E9D1-4B40-8D5B-C16CF03F9BB0}" srcId="{B4C58182-1FC0-4381-AB52-E7D33B511533}" destId="{2B13C547-7040-47C5-BCD0-ACAAC82B3622}" srcOrd="2" destOrd="0" parTransId="{815A2FA0-9F1A-491B-A0E7-26B774A84A9B}" sibTransId="{E51F8AE3-EE42-48B2-A9C9-58BFFD95E6D0}"/>
    <dgm:cxn modelId="{41F1F5BA-68F7-486A-B724-694FF88399C8}" type="presParOf" srcId="{9FEDD577-7D93-49DC-A32A-28FABBA5F564}" destId="{65710D59-F038-4677-AA0E-BE40FD61CB76}" srcOrd="0" destOrd="0" presId="urn:microsoft.com/office/officeart/2005/8/layout/process3"/>
    <dgm:cxn modelId="{F7D6A84E-1FE2-4579-9A71-03B413B6C596}" type="presParOf" srcId="{65710D59-F038-4677-AA0E-BE40FD61CB76}" destId="{F65B692C-FCCF-4935-B932-0CA33A3FB66D}" srcOrd="0" destOrd="0" presId="urn:microsoft.com/office/officeart/2005/8/layout/process3"/>
    <dgm:cxn modelId="{EFACAA7F-B9D4-4B22-98E9-CC8B14C80888}" type="presParOf" srcId="{65710D59-F038-4677-AA0E-BE40FD61CB76}" destId="{84D746E0-2155-4FC7-A69A-7CEBDC3BB630}" srcOrd="1" destOrd="0" presId="urn:microsoft.com/office/officeart/2005/8/layout/process3"/>
    <dgm:cxn modelId="{A6B8D732-6742-40DA-9C94-2D14A28DB6D9}" type="presParOf" srcId="{65710D59-F038-4677-AA0E-BE40FD61CB76}" destId="{7E64BA36-0304-4CA9-B37A-76FCC93BCEDA}" srcOrd="2" destOrd="0" presId="urn:microsoft.com/office/officeart/2005/8/layout/process3"/>
    <dgm:cxn modelId="{3E7F827B-262D-42D4-93F6-3E5FAC5E359E}" type="presParOf" srcId="{9FEDD577-7D93-49DC-A32A-28FABBA5F564}" destId="{07B214F7-2581-4409-B7B6-299BCE3C8488}" srcOrd="1" destOrd="0" presId="urn:microsoft.com/office/officeart/2005/8/layout/process3"/>
    <dgm:cxn modelId="{99885847-7C7C-4576-89C7-DBC44977F9F3}" type="presParOf" srcId="{07B214F7-2581-4409-B7B6-299BCE3C8488}" destId="{2DF435A1-50CC-4D18-8FF1-0EAC0C1BACC4}" srcOrd="0" destOrd="0" presId="urn:microsoft.com/office/officeart/2005/8/layout/process3"/>
    <dgm:cxn modelId="{4A9A3DA9-BBE7-40BD-A94E-339842D263C1}" type="presParOf" srcId="{9FEDD577-7D93-49DC-A32A-28FABBA5F564}" destId="{9C2AE589-94E8-4F46-8B5D-02C9335FF699}" srcOrd="2" destOrd="0" presId="urn:microsoft.com/office/officeart/2005/8/layout/process3"/>
    <dgm:cxn modelId="{CF74E305-8834-4F45-ABCB-CB3BF0C36DB9}" type="presParOf" srcId="{9C2AE589-94E8-4F46-8B5D-02C9335FF699}" destId="{4808D86F-7420-49B9-880E-6BBA7FE7E580}" srcOrd="0" destOrd="0" presId="urn:microsoft.com/office/officeart/2005/8/layout/process3"/>
    <dgm:cxn modelId="{BE288562-3DF4-4DD5-AC41-3F88F254798B}" type="presParOf" srcId="{9C2AE589-94E8-4F46-8B5D-02C9335FF699}" destId="{1F0C6FDA-80E5-4DAB-A381-303B72D05C81}" srcOrd="1" destOrd="0" presId="urn:microsoft.com/office/officeart/2005/8/layout/process3"/>
    <dgm:cxn modelId="{52B97072-4A47-483A-8316-9977F1F6F6C7}" type="presParOf" srcId="{9C2AE589-94E8-4F46-8B5D-02C9335FF699}" destId="{1AD14408-0C5C-407F-A508-88AE51AE11B2}" srcOrd="2" destOrd="0" presId="urn:microsoft.com/office/officeart/2005/8/layout/process3"/>
    <dgm:cxn modelId="{983118F1-51E0-4B15-96D9-5B5295366AC0}" type="presParOf" srcId="{9FEDD577-7D93-49DC-A32A-28FABBA5F564}" destId="{17B8DB68-26A6-47B4-9CF9-F71B548545A6}" srcOrd="3" destOrd="0" presId="urn:microsoft.com/office/officeart/2005/8/layout/process3"/>
    <dgm:cxn modelId="{40C34806-B76E-4F49-A66A-A046A19D7759}" type="presParOf" srcId="{17B8DB68-26A6-47B4-9CF9-F71B548545A6}" destId="{3D8848E4-2BBB-4E8A-A156-9D8A1CBC3AEB}" srcOrd="0" destOrd="0" presId="urn:microsoft.com/office/officeart/2005/8/layout/process3"/>
    <dgm:cxn modelId="{AC3A560D-F696-49D2-B064-12316F898398}" type="presParOf" srcId="{9FEDD577-7D93-49DC-A32A-28FABBA5F564}" destId="{E02A9ED3-33A6-4461-AB99-1FB4EE5C9720}" srcOrd="4" destOrd="0" presId="urn:microsoft.com/office/officeart/2005/8/layout/process3"/>
    <dgm:cxn modelId="{7F949538-B9F4-406E-B8DE-C8BC04A4F70C}" type="presParOf" srcId="{E02A9ED3-33A6-4461-AB99-1FB4EE5C9720}" destId="{00C6A754-C349-4513-B7B4-71921F9A7D99}" srcOrd="0" destOrd="0" presId="urn:microsoft.com/office/officeart/2005/8/layout/process3"/>
    <dgm:cxn modelId="{F8754578-C643-466E-A6DD-79C7389076EE}" type="presParOf" srcId="{E02A9ED3-33A6-4461-AB99-1FB4EE5C9720}" destId="{9340435F-DFBB-45BE-B69A-C19C9E0437AE}" srcOrd="1" destOrd="0" presId="urn:microsoft.com/office/officeart/2005/8/layout/process3"/>
    <dgm:cxn modelId="{85A648EC-D112-452E-BD8D-0CC9E3CF1A84}" type="presParOf" srcId="{E02A9ED3-33A6-4461-AB99-1FB4EE5C9720}" destId="{FB276AA7-36B7-4A7D-9BD4-07F6601F11CE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47AE13E-F5BA-4949-ADDE-C7658540B2CF}" type="doc">
      <dgm:prSet loTypeId="urn:microsoft.com/office/officeart/2005/8/layout/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9A070FA-92BF-4CAA-9AB0-4172E808844D}">
      <dgm:prSet phldrT="[Text]"/>
      <dgm:spPr/>
      <dgm:t>
        <a:bodyPr/>
        <a:lstStyle/>
        <a:p>
          <a:r>
            <a:rPr lang="en-US" dirty="0"/>
            <a:t>Phase 1 – Cloud Environment Setup</a:t>
          </a:r>
        </a:p>
      </dgm:t>
    </dgm:pt>
    <dgm:pt modelId="{E5D1387E-5FDE-4DD6-85EF-4508A0CCED7D}" type="parTrans" cxnId="{24E90B3F-B06B-4035-8E84-56447B45D922}">
      <dgm:prSet/>
      <dgm:spPr/>
      <dgm:t>
        <a:bodyPr/>
        <a:lstStyle/>
        <a:p>
          <a:endParaRPr lang="en-US"/>
        </a:p>
      </dgm:t>
    </dgm:pt>
    <dgm:pt modelId="{52292BF9-F6EA-4B87-B043-CA6718EEBFF5}" type="sibTrans" cxnId="{24E90B3F-B06B-4035-8E84-56447B45D922}">
      <dgm:prSet/>
      <dgm:spPr/>
      <dgm:t>
        <a:bodyPr/>
        <a:lstStyle/>
        <a:p>
          <a:endParaRPr lang="en-US"/>
        </a:p>
      </dgm:t>
    </dgm:pt>
    <dgm:pt modelId="{6918BE41-2DC7-456D-8E78-130352B64EB4}">
      <dgm:prSet phldrT="[Text]"/>
      <dgm:spPr/>
      <dgm:t>
        <a:bodyPr/>
        <a:lstStyle/>
        <a:p>
          <a:r>
            <a:rPr lang="en-US" dirty="0"/>
            <a:t>Phase 2 – Lift and Shift</a:t>
          </a:r>
        </a:p>
      </dgm:t>
    </dgm:pt>
    <dgm:pt modelId="{4D82F1E7-D727-495E-B8E7-28A9AA25710A}" type="parTrans" cxnId="{B567F387-DBF1-41A2-B7F9-0AF84A4BABED}">
      <dgm:prSet/>
      <dgm:spPr/>
      <dgm:t>
        <a:bodyPr/>
        <a:lstStyle/>
        <a:p>
          <a:endParaRPr lang="en-US"/>
        </a:p>
      </dgm:t>
    </dgm:pt>
    <dgm:pt modelId="{F281F08C-CA37-4BE7-906F-95354E9D7FDD}" type="sibTrans" cxnId="{B567F387-DBF1-41A2-B7F9-0AF84A4BABED}">
      <dgm:prSet/>
      <dgm:spPr/>
      <dgm:t>
        <a:bodyPr/>
        <a:lstStyle/>
        <a:p>
          <a:endParaRPr lang="en-US"/>
        </a:p>
      </dgm:t>
    </dgm:pt>
    <dgm:pt modelId="{B4C58182-1FC0-4381-AB52-E7D33B511533}">
      <dgm:prSet phldrT="[Text]"/>
      <dgm:spPr/>
      <dgm:t>
        <a:bodyPr/>
        <a:lstStyle/>
        <a:p>
          <a:r>
            <a:rPr lang="en-US" i="1" dirty="0"/>
            <a:t>Phase 3 – Ramp Up</a:t>
          </a:r>
        </a:p>
      </dgm:t>
    </dgm:pt>
    <dgm:pt modelId="{365981A7-D4C4-4DCB-B966-E8A74E616968}" type="parTrans" cxnId="{9D05EEB4-2CC2-424F-A5C8-D4358390047C}">
      <dgm:prSet/>
      <dgm:spPr/>
      <dgm:t>
        <a:bodyPr/>
        <a:lstStyle/>
        <a:p>
          <a:endParaRPr lang="en-US"/>
        </a:p>
      </dgm:t>
    </dgm:pt>
    <dgm:pt modelId="{6021870E-B70F-4171-8E51-90B1050ADC50}" type="sibTrans" cxnId="{9D05EEB4-2CC2-424F-A5C8-D4358390047C}">
      <dgm:prSet/>
      <dgm:spPr/>
      <dgm:t>
        <a:bodyPr/>
        <a:lstStyle/>
        <a:p>
          <a:endParaRPr lang="en-US"/>
        </a:p>
      </dgm:t>
    </dgm:pt>
    <dgm:pt modelId="{4FA4CB59-9577-48F4-8621-A72C94A2E85C}">
      <dgm:prSet phldrT="[Text]"/>
      <dgm:spPr/>
      <dgm:t>
        <a:bodyPr/>
        <a:lstStyle/>
        <a:p>
          <a:r>
            <a:rPr lang="en-US" dirty="0"/>
            <a:t>Master account structure</a:t>
          </a:r>
        </a:p>
      </dgm:t>
    </dgm:pt>
    <dgm:pt modelId="{30DA5647-7C37-4287-AECC-8477A00D5BE0}" type="parTrans" cxnId="{5E3A069D-81C4-4352-A103-747278609882}">
      <dgm:prSet/>
      <dgm:spPr/>
      <dgm:t>
        <a:bodyPr/>
        <a:lstStyle/>
        <a:p>
          <a:endParaRPr lang="en-US"/>
        </a:p>
      </dgm:t>
    </dgm:pt>
    <dgm:pt modelId="{59F8E2DE-D105-492D-BC5C-47BB67048037}" type="sibTrans" cxnId="{5E3A069D-81C4-4352-A103-747278609882}">
      <dgm:prSet/>
      <dgm:spPr/>
      <dgm:t>
        <a:bodyPr/>
        <a:lstStyle/>
        <a:p>
          <a:endParaRPr lang="en-US"/>
        </a:p>
      </dgm:t>
    </dgm:pt>
    <dgm:pt modelId="{8325BEE6-BEED-4ACC-BA16-1FD6353CE63A}">
      <dgm:prSet phldrT="[Text]"/>
      <dgm:spPr/>
      <dgm:t>
        <a:bodyPr/>
        <a:lstStyle/>
        <a:p>
          <a:r>
            <a:rPr lang="en-US" dirty="0"/>
            <a:t>Virtual Private Clouds (VPCs)</a:t>
          </a:r>
        </a:p>
      </dgm:t>
    </dgm:pt>
    <dgm:pt modelId="{99F38F46-6535-413F-9840-B9E1A4E8462B}" type="parTrans" cxnId="{93226D51-BCAC-4BA4-A2E9-615694E9F401}">
      <dgm:prSet/>
      <dgm:spPr/>
      <dgm:t>
        <a:bodyPr/>
        <a:lstStyle/>
        <a:p>
          <a:endParaRPr lang="en-US"/>
        </a:p>
      </dgm:t>
    </dgm:pt>
    <dgm:pt modelId="{078893AF-50AE-4B42-8023-D5E2532807B4}" type="sibTrans" cxnId="{93226D51-BCAC-4BA4-A2E9-615694E9F401}">
      <dgm:prSet/>
      <dgm:spPr/>
      <dgm:t>
        <a:bodyPr/>
        <a:lstStyle/>
        <a:p>
          <a:endParaRPr lang="en-US"/>
        </a:p>
      </dgm:t>
    </dgm:pt>
    <dgm:pt modelId="{CEFC9E82-FA78-458E-B3F9-75141F261273}">
      <dgm:prSet phldrT="[Text]"/>
      <dgm:spPr/>
      <dgm:t>
        <a:bodyPr/>
        <a:lstStyle/>
        <a:p>
          <a:r>
            <a:rPr lang="en-US" dirty="0"/>
            <a:t>Focus on cloud-ready applications</a:t>
          </a:r>
        </a:p>
      </dgm:t>
    </dgm:pt>
    <dgm:pt modelId="{D4CDDD0A-F00E-4223-862A-6AA02EFDC217}" type="parTrans" cxnId="{FAA721F1-5006-4DCF-B0F3-77C460C36323}">
      <dgm:prSet/>
      <dgm:spPr/>
      <dgm:t>
        <a:bodyPr/>
        <a:lstStyle/>
        <a:p>
          <a:endParaRPr lang="en-US"/>
        </a:p>
      </dgm:t>
    </dgm:pt>
    <dgm:pt modelId="{FD0AD612-BA2E-4741-BF83-A3EAD9C10C0B}" type="sibTrans" cxnId="{FAA721F1-5006-4DCF-B0F3-77C460C36323}">
      <dgm:prSet/>
      <dgm:spPr/>
      <dgm:t>
        <a:bodyPr/>
        <a:lstStyle/>
        <a:p>
          <a:endParaRPr lang="en-US"/>
        </a:p>
      </dgm:t>
    </dgm:pt>
    <dgm:pt modelId="{E9AA258A-1E3D-4FF1-BFFD-B5BC043BB443}">
      <dgm:prSet phldrT="[Text]"/>
      <dgm:spPr/>
      <dgm:t>
        <a:bodyPr/>
        <a:lstStyle/>
        <a:p>
          <a:r>
            <a:rPr lang="en-US" dirty="0"/>
            <a:t>Incorporate resiliency and disaster recovery</a:t>
          </a:r>
        </a:p>
      </dgm:t>
    </dgm:pt>
    <dgm:pt modelId="{BE478AB3-E87B-4FB0-A720-6E5828D85E71}" type="parTrans" cxnId="{43B7D3D6-76FD-4842-8874-7F4D4E861BB9}">
      <dgm:prSet/>
      <dgm:spPr/>
      <dgm:t>
        <a:bodyPr/>
        <a:lstStyle/>
        <a:p>
          <a:endParaRPr lang="en-US"/>
        </a:p>
      </dgm:t>
    </dgm:pt>
    <dgm:pt modelId="{B747DFF9-9CDF-4C82-A51C-67123BA58AAF}" type="sibTrans" cxnId="{43B7D3D6-76FD-4842-8874-7F4D4E861BB9}">
      <dgm:prSet/>
      <dgm:spPr/>
      <dgm:t>
        <a:bodyPr/>
        <a:lstStyle/>
        <a:p>
          <a:endParaRPr lang="en-US"/>
        </a:p>
      </dgm:t>
    </dgm:pt>
    <dgm:pt modelId="{6728648D-8008-43CC-9B47-60711C4F64AA}">
      <dgm:prSet phldrT="[Text]"/>
      <dgm:spPr/>
      <dgm:t>
        <a:bodyPr/>
        <a:lstStyle/>
        <a:p>
          <a:r>
            <a:rPr lang="en-US" i="1" dirty="0"/>
            <a:t>Create advanced shared services</a:t>
          </a:r>
        </a:p>
      </dgm:t>
    </dgm:pt>
    <dgm:pt modelId="{88A8792A-B4D0-40BE-BE03-6670876FF31E}" type="parTrans" cxnId="{87521C37-5851-492A-8956-ECD8ABDC712C}">
      <dgm:prSet/>
      <dgm:spPr/>
      <dgm:t>
        <a:bodyPr/>
        <a:lstStyle/>
        <a:p>
          <a:endParaRPr lang="en-US"/>
        </a:p>
      </dgm:t>
    </dgm:pt>
    <dgm:pt modelId="{CF2D72D3-A23E-4332-8375-6B4C649A7537}" type="sibTrans" cxnId="{87521C37-5851-492A-8956-ECD8ABDC712C}">
      <dgm:prSet/>
      <dgm:spPr/>
      <dgm:t>
        <a:bodyPr/>
        <a:lstStyle/>
        <a:p>
          <a:endParaRPr lang="en-US"/>
        </a:p>
      </dgm:t>
    </dgm:pt>
    <dgm:pt modelId="{6AF2C8E7-CF02-4AC4-9777-2DB4333421E3}">
      <dgm:prSet phldrT="[Text]"/>
      <dgm:spPr/>
      <dgm:t>
        <a:bodyPr/>
        <a:lstStyle/>
        <a:p>
          <a:r>
            <a:rPr lang="en-US" dirty="0"/>
            <a:t>Low effort migrations</a:t>
          </a:r>
        </a:p>
      </dgm:t>
    </dgm:pt>
    <dgm:pt modelId="{B9A0B1CA-4575-4767-B780-522358F4AEC4}" type="parTrans" cxnId="{0B90B486-3D2B-4BDF-94F8-CD00EDAFFC63}">
      <dgm:prSet/>
      <dgm:spPr/>
      <dgm:t>
        <a:bodyPr/>
        <a:lstStyle/>
        <a:p>
          <a:endParaRPr lang="en-US"/>
        </a:p>
      </dgm:t>
    </dgm:pt>
    <dgm:pt modelId="{EAB64EE6-BF4E-47F8-AF34-965358A62846}" type="sibTrans" cxnId="{0B90B486-3D2B-4BDF-94F8-CD00EDAFFC63}">
      <dgm:prSet/>
      <dgm:spPr/>
      <dgm:t>
        <a:bodyPr/>
        <a:lstStyle/>
        <a:p>
          <a:endParaRPr lang="en-US"/>
        </a:p>
      </dgm:t>
    </dgm:pt>
    <dgm:pt modelId="{2B13C547-7040-47C5-BCD0-ACAAC82B3622}">
      <dgm:prSet phldrT="[Text]"/>
      <dgm:spPr/>
      <dgm:t>
        <a:bodyPr/>
        <a:lstStyle/>
        <a:p>
          <a:r>
            <a:rPr lang="en-US" i="1" dirty="0"/>
            <a:t>Higher risk data</a:t>
          </a:r>
        </a:p>
      </dgm:t>
    </dgm:pt>
    <dgm:pt modelId="{815A2FA0-9F1A-491B-A0E7-26B774A84A9B}" type="parTrans" cxnId="{703873FA-E9D1-4B40-8D5B-C16CF03F9BB0}">
      <dgm:prSet/>
      <dgm:spPr/>
      <dgm:t>
        <a:bodyPr/>
        <a:lstStyle/>
        <a:p>
          <a:endParaRPr lang="en-US"/>
        </a:p>
      </dgm:t>
    </dgm:pt>
    <dgm:pt modelId="{E51F8AE3-EE42-48B2-A9C9-58BFFD95E6D0}" type="sibTrans" cxnId="{703873FA-E9D1-4B40-8D5B-C16CF03F9BB0}">
      <dgm:prSet/>
      <dgm:spPr/>
      <dgm:t>
        <a:bodyPr/>
        <a:lstStyle/>
        <a:p>
          <a:endParaRPr lang="en-US"/>
        </a:p>
      </dgm:t>
    </dgm:pt>
    <dgm:pt modelId="{37128175-1761-42AB-8AFF-9A4231EFB87C}">
      <dgm:prSet phldrT="[Text]"/>
      <dgm:spPr/>
      <dgm:t>
        <a:bodyPr/>
        <a:lstStyle/>
        <a:p>
          <a:r>
            <a:rPr lang="en-US" i="1" dirty="0"/>
            <a:t>Reduce on-premise dependencies</a:t>
          </a:r>
        </a:p>
      </dgm:t>
    </dgm:pt>
    <dgm:pt modelId="{5C38A350-6AB4-42DE-A44B-B4C66DCBA067}" type="parTrans" cxnId="{1134BB7D-F6B4-4A38-AC08-C96D3762854B}">
      <dgm:prSet/>
      <dgm:spPr/>
      <dgm:t>
        <a:bodyPr/>
        <a:lstStyle/>
        <a:p>
          <a:endParaRPr lang="en-US"/>
        </a:p>
      </dgm:t>
    </dgm:pt>
    <dgm:pt modelId="{63F7F7C1-BBB7-4C51-8759-9DBC8B94B1F8}" type="sibTrans" cxnId="{1134BB7D-F6B4-4A38-AC08-C96D3762854B}">
      <dgm:prSet/>
      <dgm:spPr/>
      <dgm:t>
        <a:bodyPr/>
        <a:lstStyle/>
        <a:p>
          <a:endParaRPr lang="en-US"/>
        </a:p>
      </dgm:t>
    </dgm:pt>
    <dgm:pt modelId="{9BCAB20C-0E19-491D-9C35-BB3FA96D9902}">
      <dgm:prSet phldrT="[Text]"/>
      <dgm:spPr/>
      <dgm:t>
        <a:bodyPr/>
        <a:lstStyle/>
        <a:p>
          <a:r>
            <a:rPr lang="en-US" i="1" dirty="0"/>
            <a:t>High effort migrations</a:t>
          </a:r>
        </a:p>
      </dgm:t>
    </dgm:pt>
    <dgm:pt modelId="{BEDCF8DB-8C84-4A16-B814-62735658DB21}" type="parTrans" cxnId="{662FD085-C874-4729-B6D3-91969980B918}">
      <dgm:prSet/>
      <dgm:spPr/>
      <dgm:t>
        <a:bodyPr/>
        <a:lstStyle/>
        <a:p>
          <a:endParaRPr lang="en-US"/>
        </a:p>
      </dgm:t>
    </dgm:pt>
    <dgm:pt modelId="{D3C28F8F-06FA-4496-B68C-1972691DBF32}" type="sibTrans" cxnId="{662FD085-C874-4729-B6D3-91969980B918}">
      <dgm:prSet/>
      <dgm:spPr/>
      <dgm:t>
        <a:bodyPr/>
        <a:lstStyle/>
        <a:p>
          <a:endParaRPr lang="en-US"/>
        </a:p>
      </dgm:t>
    </dgm:pt>
    <dgm:pt modelId="{E3BEC3DC-E50E-4DD0-8B81-6BB6C2FF6A9B}">
      <dgm:prSet phldrT="[Text]"/>
      <dgm:spPr/>
      <dgm:t>
        <a:bodyPr/>
        <a:lstStyle/>
        <a:p>
          <a:r>
            <a:rPr lang="en-US" dirty="0"/>
            <a:t>Employ automation through cloud-friendly tools</a:t>
          </a:r>
        </a:p>
      </dgm:t>
    </dgm:pt>
    <dgm:pt modelId="{57E622DC-AAE0-4831-BA47-7929566FAA5A}" type="parTrans" cxnId="{22E76CD1-73EC-4169-A8DE-64B77594BEE7}">
      <dgm:prSet/>
      <dgm:spPr/>
      <dgm:t>
        <a:bodyPr/>
        <a:lstStyle/>
        <a:p>
          <a:endParaRPr lang="en-US"/>
        </a:p>
      </dgm:t>
    </dgm:pt>
    <dgm:pt modelId="{7C21191F-5C43-4ACE-8AF8-0A1E7E598967}" type="sibTrans" cxnId="{22E76CD1-73EC-4169-A8DE-64B77594BEE7}">
      <dgm:prSet/>
      <dgm:spPr/>
      <dgm:t>
        <a:bodyPr/>
        <a:lstStyle/>
        <a:p>
          <a:endParaRPr lang="en-US"/>
        </a:p>
      </dgm:t>
    </dgm:pt>
    <dgm:pt modelId="{7E84E3B1-EAB8-4BF2-A1A2-EF6E66B52C50}">
      <dgm:prSet phldrT="[Text]"/>
      <dgm:spPr/>
      <dgm:t>
        <a:bodyPr/>
        <a:lstStyle/>
        <a:p>
          <a:r>
            <a:rPr lang="en-US" i="1" dirty="0"/>
            <a:t>Higher complexity applications</a:t>
          </a:r>
        </a:p>
      </dgm:t>
    </dgm:pt>
    <dgm:pt modelId="{B51177B7-BE7E-4E45-81A1-6EE6F951EC8C}" type="parTrans" cxnId="{9CA5D30A-70B0-4A99-8C90-0496EBEE3E11}">
      <dgm:prSet/>
      <dgm:spPr/>
      <dgm:t>
        <a:bodyPr/>
        <a:lstStyle/>
        <a:p>
          <a:endParaRPr lang="en-US"/>
        </a:p>
      </dgm:t>
    </dgm:pt>
    <dgm:pt modelId="{3FA52D16-EC36-4176-BCB6-FE5DA15B545E}" type="sibTrans" cxnId="{9CA5D30A-70B0-4A99-8C90-0496EBEE3E11}">
      <dgm:prSet/>
      <dgm:spPr/>
      <dgm:t>
        <a:bodyPr/>
        <a:lstStyle/>
        <a:p>
          <a:endParaRPr lang="en-US"/>
        </a:p>
      </dgm:t>
    </dgm:pt>
    <dgm:pt modelId="{9035148F-CB23-4F69-8E56-010C8D625872}">
      <dgm:prSet phldrT="[Text]"/>
      <dgm:spPr/>
      <dgm:t>
        <a:bodyPr/>
        <a:lstStyle/>
        <a:p>
          <a:r>
            <a:rPr lang="en-US" dirty="0"/>
            <a:t>Meet low to moderate risk security requirements using on-premise tools &amp; practices</a:t>
          </a:r>
        </a:p>
      </dgm:t>
    </dgm:pt>
    <dgm:pt modelId="{DEF44419-DC9B-4F24-9D90-7EC6018C2F64}" type="parTrans" cxnId="{709426F8-8B8B-4C6E-B050-EE526806FB83}">
      <dgm:prSet/>
      <dgm:spPr/>
      <dgm:t>
        <a:bodyPr/>
        <a:lstStyle/>
        <a:p>
          <a:endParaRPr lang="en-US"/>
        </a:p>
      </dgm:t>
    </dgm:pt>
    <dgm:pt modelId="{9225E5F3-F08D-48B2-ADC8-18965DFF8246}" type="sibTrans" cxnId="{709426F8-8B8B-4C6E-B050-EE526806FB83}">
      <dgm:prSet/>
      <dgm:spPr/>
      <dgm:t>
        <a:bodyPr/>
        <a:lstStyle/>
        <a:p>
          <a:endParaRPr lang="en-US"/>
        </a:p>
      </dgm:t>
    </dgm:pt>
    <dgm:pt modelId="{EE2D87C2-0D9C-4531-96C8-5F2D8AC03247}">
      <dgm:prSet phldrT="[Text]"/>
      <dgm:spPr/>
      <dgm:t>
        <a:bodyPr/>
        <a:lstStyle/>
        <a:p>
          <a:r>
            <a:rPr lang="en-US" dirty="0"/>
            <a:t>Create basic shared services</a:t>
          </a:r>
        </a:p>
      </dgm:t>
    </dgm:pt>
    <dgm:pt modelId="{FFF43B6A-83FC-49C3-A2B0-0666177CE5F9}" type="parTrans" cxnId="{DBA129A6-BE83-4684-9D74-A4236156EE16}">
      <dgm:prSet/>
      <dgm:spPr/>
      <dgm:t>
        <a:bodyPr/>
        <a:lstStyle/>
        <a:p>
          <a:endParaRPr lang="en-US"/>
        </a:p>
      </dgm:t>
    </dgm:pt>
    <dgm:pt modelId="{811463E1-60FA-4592-8C7C-58021A595932}" type="sibTrans" cxnId="{DBA129A6-BE83-4684-9D74-A4236156EE16}">
      <dgm:prSet/>
      <dgm:spPr/>
      <dgm:t>
        <a:bodyPr/>
        <a:lstStyle/>
        <a:p>
          <a:endParaRPr lang="en-US"/>
        </a:p>
      </dgm:t>
    </dgm:pt>
    <dgm:pt modelId="{9FEDD577-7D93-49DC-A32A-28FABBA5F564}" type="pres">
      <dgm:prSet presAssocID="{847AE13E-F5BA-4949-ADDE-C7658540B2CF}" presName="linearFlow" presStyleCnt="0">
        <dgm:presLayoutVars>
          <dgm:dir/>
          <dgm:animLvl val="lvl"/>
          <dgm:resizeHandles val="exact"/>
        </dgm:presLayoutVars>
      </dgm:prSet>
      <dgm:spPr/>
    </dgm:pt>
    <dgm:pt modelId="{65710D59-F038-4677-AA0E-BE40FD61CB76}" type="pres">
      <dgm:prSet presAssocID="{A9A070FA-92BF-4CAA-9AB0-4172E808844D}" presName="composite" presStyleCnt="0"/>
      <dgm:spPr/>
    </dgm:pt>
    <dgm:pt modelId="{F65B692C-FCCF-4935-B932-0CA33A3FB66D}" type="pres">
      <dgm:prSet presAssocID="{A9A070FA-92BF-4CAA-9AB0-4172E808844D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84D746E0-2155-4FC7-A69A-7CEBDC3BB630}" type="pres">
      <dgm:prSet presAssocID="{A9A070FA-92BF-4CAA-9AB0-4172E808844D}" presName="parSh" presStyleLbl="node1" presStyleIdx="0" presStyleCnt="3"/>
      <dgm:spPr/>
    </dgm:pt>
    <dgm:pt modelId="{7E64BA36-0304-4CA9-B37A-76FCC93BCEDA}" type="pres">
      <dgm:prSet presAssocID="{A9A070FA-92BF-4CAA-9AB0-4172E808844D}" presName="desTx" presStyleLbl="fgAcc1" presStyleIdx="0" presStyleCnt="3">
        <dgm:presLayoutVars>
          <dgm:bulletEnabled val="1"/>
        </dgm:presLayoutVars>
      </dgm:prSet>
      <dgm:spPr/>
    </dgm:pt>
    <dgm:pt modelId="{07B214F7-2581-4409-B7B6-299BCE3C8488}" type="pres">
      <dgm:prSet presAssocID="{52292BF9-F6EA-4B87-B043-CA6718EEBFF5}" presName="sibTrans" presStyleLbl="sibTrans2D1" presStyleIdx="0" presStyleCnt="2"/>
      <dgm:spPr/>
    </dgm:pt>
    <dgm:pt modelId="{2DF435A1-50CC-4D18-8FF1-0EAC0C1BACC4}" type="pres">
      <dgm:prSet presAssocID="{52292BF9-F6EA-4B87-B043-CA6718EEBFF5}" presName="connTx" presStyleLbl="sibTrans2D1" presStyleIdx="0" presStyleCnt="2"/>
      <dgm:spPr/>
    </dgm:pt>
    <dgm:pt modelId="{9C2AE589-94E8-4F46-8B5D-02C9335FF699}" type="pres">
      <dgm:prSet presAssocID="{6918BE41-2DC7-456D-8E78-130352B64EB4}" presName="composite" presStyleCnt="0"/>
      <dgm:spPr/>
    </dgm:pt>
    <dgm:pt modelId="{4808D86F-7420-49B9-880E-6BBA7FE7E580}" type="pres">
      <dgm:prSet presAssocID="{6918BE41-2DC7-456D-8E78-130352B64EB4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F0C6FDA-80E5-4DAB-A381-303B72D05C81}" type="pres">
      <dgm:prSet presAssocID="{6918BE41-2DC7-456D-8E78-130352B64EB4}" presName="parSh" presStyleLbl="node1" presStyleIdx="1" presStyleCnt="3"/>
      <dgm:spPr/>
    </dgm:pt>
    <dgm:pt modelId="{1AD14408-0C5C-407F-A508-88AE51AE11B2}" type="pres">
      <dgm:prSet presAssocID="{6918BE41-2DC7-456D-8E78-130352B64EB4}" presName="desTx" presStyleLbl="fgAcc1" presStyleIdx="1" presStyleCnt="3">
        <dgm:presLayoutVars>
          <dgm:bulletEnabled val="1"/>
        </dgm:presLayoutVars>
      </dgm:prSet>
      <dgm:spPr/>
    </dgm:pt>
    <dgm:pt modelId="{17B8DB68-26A6-47B4-9CF9-F71B548545A6}" type="pres">
      <dgm:prSet presAssocID="{F281F08C-CA37-4BE7-906F-95354E9D7FDD}" presName="sibTrans" presStyleLbl="sibTrans2D1" presStyleIdx="1" presStyleCnt="2"/>
      <dgm:spPr/>
    </dgm:pt>
    <dgm:pt modelId="{3D8848E4-2BBB-4E8A-A156-9D8A1CBC3AEB}" type="pres">
      <dgm:prSet presAssocID="{F281F08C-CA37-4BE7-906F-95354E9D7FDD}" presName="connTx" presStyleLbl="sibTrans2D1" presStyleIdx="1" presStyleCnt="2"/>
      <dgm:spPr/>
    </dgm:pt>
    <dgm:pt modelId="{E02A9ED3-33A6-4461-AB99-1FB4EE5C9720}" type="pres">
      <dgm:prSet presAssocID="{B4C58182-1FC0-4381-AB52-E7D33B511533}" presName="composite" presStyleCnt="0"/>
      <dgm:spPr/>
    </dgm:pt>
    <dgm:pt modelId="{00C6A754-C349-4513-B7B4-71921F9A7D99}" type="pres">
      <dgm:prSet presAssocID="{B4C58182-1FC0-4381-AB52-E7D33B511533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9340435F-DFBB-45BE-B69A-C19C9E0437AE}" type="pres">
      <dgm:prSet presAssocID="{B4C58182-1FC0-4381-AB52-E7D33B511533}" presName="parSh" presStyleLbl="node1" presStyleIdx="2" presStyleCnt="3"/>
      <dgm:spPr/>
    </dgm:pt>
    <dgm:pt modelId="{FB276AA7-36B7-4A7D-9BD4-07F6601F11CE}" type="pres">
      <dgm:prSet presAssocID="{B4C58182-1FC0-4381-AB52-E7D33B511533}" presName="desTx" presStyleLbl="fgAcc1" presStyleIdx="2" presStyleCnt="3">
        <dgm:presLayoutVars>
          <dgm:bulletEnabled val="1"/>
        </dgm:presLayoutVars>
      </dgm:prSet>
      <dgm:spPr/>
    </dgm:pt>
  </dgm:ptLst>
  <dgm:cxnLst>
    <dgm:cxn modelId="{9CA5D30A-70B0-4A99-8C90-0496EBEE3E11}" srcId="{B4C58182-1FC0-4381-AB52-E7D33B511533}" destId="{7E84E3B1-EAB8-4BF2-A1A2-EF6E66B52C50}" srcOrd="1" destOrd="0" parTransId="{B51177B7-BE7E-4E45-81A1-6EE6F951EC8C}" sibTransId="{3FA52D16-EC36-4176-BCB6-FE5DA15B545E}"/>
    <dgm:cxn modelId="{E9DC4313-05DB-4300-BC7D-84AE2401332B}" type="presOf" srcId="{9035148F-CB23-4F69-8E56-010C8D625872}" destId="{7E64BA36-0304-4CA9-B37A-76FCC93BCEDA}" srcOrd="0" destOrd="3" presId="urn:microsoft.com/office/officeart/2005/8/layout/process3"/>
    <dgm:cxn modelId="{8BBD581F-ADE6-4F20-A961-02401FC44484}" type="presOf" srcId="{52292BF9-F6EA-4B87-B043-CA6718EEBFF5}" destId="{07B214F7-2581-4409-B7B6-299BCE3C8488}" srcOrd="0" destOrd="0" presId="urn:microsoft.com/office/officeart/2005/8/layout/process3"/>
    <dgm:cxn modelId="{12C4EC21-AB05-4620-BD42-CEE623CA48BE}" type="presOf" srcId="{6AF2C8E7-CF02-4AC4-9777-2DB4333421E3}" destId="{1AD14408-0C5C-407F-A508-88AE51AE11B2}" srcOrd="0" destOrd="3" presId="urn:microsoft.com/office/officeart/2005/8/layout/process3"/>
    <dgm:cxn modelId="{25F93524-75AE-4A76-9D77-DBA87B71305D}" type="presOf" srcId="{52292BF9-F6EA-4B87-B043-CA6718EEBFF5}" destId="{2DF435A1-50CC-4D18-8FF1-0EAC0C1BACC4}" srcOrd="1" destOrd="0" presId="urn:microsoft.com/office/officeart/2005/8/layout/process3"/>
    <dgm:cxn modelId="{1F0E6A2C-9F87-4CB1-94AA-A244A44BAC8E}" type="presOf" srcId="{37128175-1761-42AB-8AFF-9A4231EFB87C}" destId="{FB276AA7-36B7-4A7D-9BD4-07F6601F11CE}" srcOrd="0" destOrd="3" presId="urn:microsoft.com/office/officeart/2005/8/layout/process3"/>
    <dgm:cxn modelId="{C55F9A2D-B79E-4BFD-A816-534CDB3E5BEF}" type="presOf" srcId="{E9AA258A-1E3D-4FF1-BFFD-B5BC043BB443}" destId="{1AD14408-0C5C-407F-A508-88AE51AE11B2}" srcOrd="0" destOrd="2" presId="urn:microsoft.com/office/officeart/2005/8/layout/process3"/>
    <dgm:cxn modelId="{9945502E-1066-47DA-AA87-6793E496D863}" type="presOf" srcId="{9BCAB20C-0E19-491D-9C35-BB3FA96D9902}" destId="{FB276AA7-36B7-4A7D-9BD4-07F6601F11CE}" srcOrd="0" destOrd="4" presId="urn:microsoft.com/office/officeart/2005/8/layout/process3"/>
    <dgm:cxn modelId="{87521C37-5851-492A-8956-ECD8ABDC712C}" srcId="{B4C58182-1FC0-4381-AB52-E7D33B511533}" destId="{6728648D-8008-43CC-9B47-60711C4F64AA}" srcOrd="0" destOrd="0" parTransId="{88A8792A-B4D0-40BE-BE03-6670876FF31E}" sibTransId="{CF2D72D3-A23E-4332-8375-6B4C649A7537}"/>
    <dgm:cxn modelId="{166D2A39-F5FC-491D-97A1-2A4FF5C0B6B6}" type="presOf" srcId="{8325BEE6-BEED-4ACC-BA16-1FD6353CE63A}" destId="{7E64BA36-0304-4CA9-B37A-76FCC93BCEDA}" srcOrd="0" destOrd="1" presId="urn:microsoft.com/office/officeart/2005/8/layout/process3"/>
    <dgm:cxn modelId="{24E90B3F-B06B-4035-8E84-56447B45D922}" srcId="{847AE13E-F5BA-4949-ADDE-C7658540B2CF}" destId="{A9A070FA-92BF-4CAA-9AB0-4172E808844D}" srcOrd="0" destOrd="0" parTransId="{E5D1387E-5FDE-4DD6-85EF-4508A0CCED7D}" sibTransId="{52292BF9-F6EA-4B87-B043-CA6718EEBFF5}"/>
    <dgm:cxn modelId="{E811814A-98CE-420D-B5BD-89595E100A9B}" type="presOf" srcId="{F281F08C-CA37-4BE7-906F-95354E9D7FDD}" destId="{17B8DB68-26A6-47B4-9CF9-F71B548545A6}" srcOrd="0" destOrd="0" presId="urn:microsoft.com/office/officeart/2005/8/layout/process3"/>
    <dgm:cxn modelId="{18984250-F58E-4E4C-BE48-A63AFF0FB2F8}" type="presOf" srcId="{EE2D87C2-0D9C-4531-96C8-5F2D8AC03247}" destId="{1AD14408-0C5C-407F-A508-88AE51AE11B2}" srcOrd="0" destOrd="0" presId="urn:microsoft.com/office/officeart/2005/8/layout/process3"/>
    <dgm:cxn modelId="{93226D51-BCAC-4BA4-A2E9-615694E9F401}" srcId="{A9A070FA-92BF-4CAA-9AB0-4172E808844D}" destId="{8325BEE6-BEED-4ACC-BA16-1FD6353CE63A}" srcOrd="1" destOrd="0" parTransId="{99F38F46-6535-413F-9840-B9E1A4E8462B}" sibTransId="{078893AF-50AE-4B42-8023-D5E2532807B4}"/>
    <dgm:cxn modelId="{D0445852-E765-47D1-A990-0CB51236BBD6}" type="presOf" srcId="{CEFC9E82-FA78-458E-B3F9-75141F261273}" destId="{1AD14408-0C5C-407F-A508-88AE51AE11B2}" srcOrd="0" destOrd="1" presId="urn:microsoft.com/office/officeart/2005/8/layout/process3"/>
    <dgm:cxn modelId="{7A55C052-FD18-441A-86D2-7D77CD349F70}" type="presOf" srcId="{A9A070FA-92BF-4CAA-9AB0-4172E808844D}" destId="{F65B692C-FCCF-4935-B932-0CA33A3FB66D}" srcOrd="0" destOrd="0" presId="urn:microsoft.com/office/officeart/2005/8/layout/process3"/>
    <dgm:cxn modelId="{FA37366D-74DA-4789-8747-045FC5C4B255}" type="presOf" srcId="{E3BEC3DC-E50E-4DD0-8B81-6BB6C2FF6A9B}" destId="{7E64BA36-0304-4CA9-B37A-76FCC93BCEDA}" srcOrd="0" destOrd="2" presId="urn:microsoft.com/office/officeart/2005/8/layout/process3"/>
    <dgm:cxn modelId="{9BBE2874-B2E9-4446-8E2D-4A4AC63F9A4E}" type="presOf" srcId="{B4C58182-1FC0-4381-AB52-E7D33B511533}" destId="{00C6A754-C349-4513-B7B4-71921F9A7D99}" srcOrd="0" destOrd="0" presId="urn:microsoft.com/office/officeart/2005/8/layout/process3"/>
    <dgm:cxn modelId="{1134BB7D-F6B4-4A38-AC08-C96D3762854B}" srcId="{B4C58182-1FC0-4381-AB52-E7D33B511533}" destId="{37128175-1761-42AB-8AFF-9A4231EFB87C}" srcOrd="3" destOrd="0" parTransId="{5C38A350-6AB4-42DE-A44B-B4C66DCBA067}" sibTransId="{63F7F7C1-BBB7-4C51-8759-9DBC8B94B1F8}"/>
    <dgm:cxn modelId="{662FD085-C874-4729-B6D3-91969980B918}" srcId="{B4C58182-1FC0-4381-AB52-E7D33B511533}" destId="{9BCAB20C-0E19-491D-9C35-BB3FA96D9902}" srcOrd="4" destOrd="0" parTransId="{BEDCF8DB-8C84-4A16-B814-62735658DB21}" sibTransId="{D3C28F8F-06FA-4496-B68C-1972691DBF32}"/>
    <dgm:cxn modelId="{0B90B486-3D2B-4BDF-94F8-CD00EDAFFC63}" srcId="{6918BE41-2DC7-456D-8E78-130352B64EB4}" destId="{6AF2C8E7-CF02-4AC4-9777-2DB4333421E3}" srcOrd="3" destOrd="0" parTransId="{B9A0B1CA-4575-4767-B780-522358F4AEC4}" sibTransId="{EAB64EE6-BF4E-47F8-AF34-965358A62846}"/>
    <dgm:cxn modelId="{B567F387-DBF1-41A2-B7F9-0AF84A4BABED}" srcId="{847AE13E-F5BA-4949-ADDE-C7658540B2CF}" destId="{6918BE41-2DC7-456D-8E78-130352B64EB4}" srcOrd="1" destOrd="0" parTransId="{4D82F1E7-D727-495E-B8E7-28A9AA25710A}" sibTransId="{F281F08C-CA37-4BE7-906F-95354E9D7FDD}"/>
    <dgm:cxn modelId="{5E3A069D-81C4-4352-A103-747278609882}" srcId="{A9A070FA-92BF-4CAA-9AB0-4172E808844D}" destId="{4FA4CB59-9577-48F4-8621-A72C94A2E85C}" srcOrd="0" destOrd="0" parTransId="{30DA5647-7C37-4287-AECC-8477A00D5BE0}" sibTransId="{59F8E2DE-D105-492D-BC5C-47BB67048037}"/>
    <dgm:cxn modelId="{C126D0A1-DF08-462F-9554-2520C77C7350}" type="presOf" srcId="{6918BE41-2DC7-456D-8E78-130352B64EB4}" destId="{4808D86F-7420-49B9-880E-6BBA7FE7E580}" srcOrd="0" destOrd="0" presId="urn:microsoft.com/office/officeart/2005/8/layout/process3"/>
    <dgm:cxn modelId="{C09C33A4-3591-4E05-98E5-DCE0C7991C03}" type="presOf" srcId="{F281F08C-CA37-4BE7-906F-95354E9D7FDD}" destId="{3D8848E4-2BBB-4E8A-A156-9D8A1CBC3AEB}" srcOrd="1" destOrd="0" presId="urn:microsoft.com/office/officeart/2005/8/layout/process3"/>
    <dgm:cxn modelId="{5CC79BA5-F674-4576-AA05-075208DBDDDD}" type="presOf" srcId="{4FA4CB59-9577-48F4-8621-A72C94A2E85C}" destId="{7E64BA36-0304-4CA9-B37A-76FCC93BCEDA}" srcOrd="0" destOrd="0" presId="urn:microsoft.com/office/officeart/2005/8/layout/process3"/>
    <dgm:cxn modelId="{DBA129A6-BE83-4684-9D74-A4236156EE16}" srcId="{6918BE41-2DC7-456D-8E78-130352B64EB4}" destId="{EE2D87C2-0D9C-4531-96C8-5F2D8AC03247}" srcOrd="0" destOrd="0" parTransId="{FFF43B6A-83FC-49C3-A2B0-0666177CE5F9}" sibTransId="{811463E1-60FA-4592-8C7C-58021A595932}"/>
    <dgm:cxn modelId="{73E69BA7-70AF-4D74-9E4B-38DAFB3E1FDE}" type="presOf" srcId="{2B13C547-7040-47C5-BCD0-ACAAC82B3622}" destId="{FB276AA7-36B7-4A7D-9BD4-07F6601F11CE}" srcOrd="0" destOrd="2" presId="urn:microsoft.com/office/officeart/2005/8/layout/process3"/>
    <dgm:cxn modelId="{926A15A8-B25D-4720-BB3F-041421792D68}" type="presOf" srcId="{6918BE41-2DC7-456D-8E78-130352B64EB4}" destId="{1F0C6FDA-80E5-4DAB-A381-303B72D05C81}" srcOrd="1" destOrd="0" presId="urn:microsoft.com/office/officeart/2005/8/layout/process3"/>
    <dgm:cxn modelId="{EF5F4CA8-62CA-48CC-A6FE-971822E6245B}" type="presOf" srcId="{7E84E3B1-EAB8-4BF2-A1A2-EF6E66B52C50}" destId="{FB276AA7-36B7-4A7D-9BD4-07F6601F11CE}" srcOrd="0" destOrd="1" presId="urn:microsoft.com/office/officeart/2005/8/layout/process3"/>
    <dgm:cxn modelId="{9D05EEB4-2CC2-424F-A5C8-D4358390047C}" srcId="{847AE13E-F5BA-4949-ADDE-C7658540B2CF}" destId="{B4C58182-1FC0-4381-AB52-E7D33B511533}" srcOrd="2" destOrd="0" parTransId="{365981A7-D4C4-4DCB-B966-E8A74E616968}" sibTransId="{6021870E-B70F-4171-8E51-90B1050ADC50}"/>
    <dgm:cxn modelId="{CC11AAC3-5267-4CDE-8E64-40B61DC99A96}" type="presOf" srcId="{B4C58182-1FC0-4381-AB52-E7D33B511533}" destId="{9340435F-DFBB-45BE-B69A-C19C9E0437AE}" srcOrd="1" destOrd="0" presId="urn:microsoft.com/office/officeart/2005/8/layout/process3"/>
    <dgm:cxn modelId="{384352C5-99B5-4720-9F80-FD872FB75270}" type="presOf" srcId="{A9A070FA-92BF-4CAA-9AB0-4172E808844D}" destId="{84D746E0-2155-4FC7-A69A-7CEBDC3BB630}" srcOrd="1" destOrd="0" presId="urn:microsoft.com/office/officeart/2005/8/layout/process3"/>
    <dgm:cxn modelId="{22E76CD1-73EC-4169-A8DE-64B77594BEE7}" srcId="{A9A070FA-92BF-4CAA-9AB0-4172E808844D}" destId="{E3BEC3DC-E50E-4DD0-8B81-6BB6C2FF6A9B}" srcOrd="2" destOrd="0" parTransId="{57E622DC-AAE0-4831-BA47-7929566FAA5A}" sibTransId="{7C21191F-5C43-4ACE-8AF8-0A1E7E598967}"/>
    <dgm:cxn modelId="{43B7D3D6-76FD-4842-8874-7F4D4E861BB9}" srcId="{6918BE41-2DC7-456D-8E78-130352B64EB4}" destId="{E9AA258A-1E3D-4FF1-BFFD-B5BC043BB443}" srcOrd="2" destOrd="0" parTransId="{BE478AB3-E87B-4FB0-A720-6E5828D85E71}" sibTransId="{B747DFF9-9CDF-4C82-A51C-67123BA58AAF}"/>
    <dgm:cxn modelId="{FAA721F1-5006-4DCF-B0F3-77C460C36323}" srcId="{6918BE41-2DC7-456D-8E78-130352B64EB4}" destId="{CEFC9E82-FA78-458E-B3F9-75141F261273}" srcOrd="1" destOrd="0" parTransId="{D4CDDD0A-F00E-4223-862A-6AA02EFDC217}" sibTransId="{FD0AD612-BA2E-4741-BF83-A3EAD9C10C0B}"/>
    <dgm:cxn modelId="{CC6199F6-C77C-480F-AC24-441520687F97}" type="presOf" srcId="{6728648D-8008-43CC-9B47-60711C4F64AA}" destId="{FB276AA7-36B7-4A7D-9BD4-07F6601F11CE}" srcOrd="0" destOrd="0" presId="urn:microsoft.com/office/officeart/2005/8/layout/process3"/>
    <dgm:cxn modelId="{CE571AF7-E2F6-45A5-9AB2-CFC0C29C484E}" type="presOf" srcId="{847AE13E-F5BA-4949-ADDE-C7658540B2CF}" destId="{9FEDD577-7D93-49DC-A32A-28FABBA5F564}" srcOrd="0" destOrd="0" presId="urn:microsoft.com/office/officeart/2005/8/layout/process3"/>
    <dgm:cxn modelId="{709426F8-8B8B-4C6E-B050-EE526806FB83}" srcId="{A9A070FA-92BF-4CAA-9AB0-4172E808844D}" destId="{9035148F-CB23-4F69-8E56-010C8D625872}" srcOrd="3" destOrd="0" parTransId="{DEF44419-DC9B-4F24-9D90-7EC6018C2F64}" sibTransId="{9225E5F3-F08D-48B2-ADC8-18965DFF8246}"/>
    <dgm:cxn modelId="{703873FA-E9D1-4B40-8D5B-C16CF03F9BB0}" srcId="{B4C58182-1FC0-4381-AB52-E7D33B511533}" destId="{2B13C547-7040-47C5-BCD0-ACAAC82B3622}" srcOrd="2" destOrd="0" parTransId="{815A2FA0-9F1A-491B-A0E7-26B774A84A9B}" sibTransId="{E51F8AE3-EE42-48B2-A9C9-58BFFD95E6D0}"/>
    <dgm:cxn modelId="{41F1F5BA-68F7-486A-B724-694FF88399C8}" type="presParOf" srcId="{9FEDD577-7D93-49DC-A32A-28FABBA5F564}" destId="{65710D59-F038-4677-AA0E-BE40FD61CB76}" srcOrd="0" destOrd="0" presId="urn:microsoft.com/office/officeart/2005/8/layout/process3"/>
    <dgm:cxn modelId="{F7D6A84E-1FE2-4579-9A71-03B413B6C596}" type="presParOf" srcId="{65710D59-F038-4677-AA0E-BE40FD61CB76}" destId="{F65B692C-FCCF-4935-B932-0CA33A3FB66D}" srcOrd="0" destOrd="0" presId="urn:microsoft.com/office/officeart/2005/8/layout/process3"/>
    <dgm:cxn modelId="{EFACAA7F-B9D4-4B22-98E9-CC8B14C80888}" type="presParOf" srcId="{65710D59-F038-4677-AA0E-BE40FD61CB76}" destId="{84D746E0-2155-4FC7-A69A-7CEBDC3BB630}" srcOrd="1" destOrd="0" presId="urn:microsoft.com/office/officeart/2005/8/layout/process3"/>
    <dgm:cxn modelId="{A6B8D732-6742-40DA-9C94-2D14A28DB6D9}" type="presParOf" srcId="{65710D59-F038-4677-AA0E-BE40FD61CB76}" destId="{7E64BA36-0304-4CA9-B37A-76FCC93BCEDA}" srcOrd="2" destOrd="0" presId="urn:microsoft.com/office/officeart/2005/8/layout/process3"/>
    <dgm:cxn modelId="{3E7F827B-262D-42D4-93F6-3E5FAC5E359E}" type="presParOf" srcId="{9FEDD577-7D93-49DC-A32A-28FABBA5F564}" destId="{07B214F7-2581-4409-B7B6-299BCE3C8488}" srcOrd="1" destOrd="0" presId="urn:microsoft.com/office/officeart/2005/8/layout/process3"/>
    <dgm:cxn modelId="{99885847-7C7C-4576-89C7-DBC44977F9F3}" type="presParOf" srcId="{07B214F7-2581-4409-B7B6-299BCE3C8488}" destId="{2DF435A1-50CC-4D18-8FF1-0EAC0C1BACC4}" srcOrd="0" destOrd="0" presId="urn:microsoft.com/office/officeart/2005/8/layout/process3"/>
    <dgm:cxn modelId="{4A9A3DA9-BBE7-40BD-A94E-339842D263C1}" type="presParOf" srcId="{9FEDD577-7D93-49DC-A32A-28FABBA5F564}" destId="{9C2AE589-94E8-4F46-8B5D-02C9335FF699}" srcOrd="2" destOrd="0" presId="urn:microsoft.com/office/officeart/2005/8/layout/process3"/>
    <dgm:cxn modelId="{CF74E305-8834-4F45-ABCB-CB3BF0C36DB9}" type="presParOf" srcId="{9C2AE589-94E8-4F46-8B5D-02C9335FF699}" destId="{4808D86F-7420-49B9-880E-6BBA7FE7E580}" srcOrd="0" destOrd="0" presId="urn:microsoft.com/office/officeart/2005/8/layout/process3"/>
    <dgm:cxn modelId="{BE288562-3DF4-4DD5-AC41-3F88F254798B}" type="presParOf" srcId="{9C2AE589-94E8-4F46-8B5D-02C9335FF699}" destId="{1F0C6FDA-80E5-4DAB-A381-303B72D05C81}" srcOrd="1" destOrd="0" presId="urn:microsoft.com/office/officeart/2005/8/layout/process3"/>
    <dgm:cxn modelId="{52B97072-4A47-483A-8316-9977F1F6F6C7}" type="presParOf" srcId="{9C2AE589-94E8-4F46-8B5D-02C9335FF699}" destId="{1AD14408-0C5C-407F-A508-88AE51AE11B2}" srcOrd="2" destOrd="0" presId="urn:microsoft.com/office/officeart/2005/8/layout/process3"/>
    <dgm:cxn modelId="{983118F1-51E0-4B15-96D9-5B5295366AC0}" type="presParOf" srcId="{9FEDD577-7D93-49DC-A32A-28FABBA5F564}" destId="{17B8DB68-26A6-47B4-9CF9-F71B548545A6}" srcOrd="3" destOrd="0" presId="urn:microsoft.com/office/officeart/2005/8/layout/process3"/>
    <dgm:cxn modelId="{40C34806-B76E-4F49-A66A-A046A19D7759}" type="presParOf" srcId="{17B8DB68-26A6-47B4-9CF9-F71B548545A6}" destId="{3D8848E4-2BBB-4E8A-A156-9D8A1CBC3AEB}" srcOrd="0" destOrd="0" presId="urn:microsoft.com/office/officeart/2005/8/layout/process3"/>
    <dgm:cxn modelId="{AC3A560D-F696-49D2-B064-12316F898398}" type="presParOf" srcId="{9FEDD577-7D93-49DC-A32A-28FABBA5F564}" destId="{E02A9ED3-33A6-4461-AB99-1FB4EE5C9720}" srcOrd="4" destOrd="0" presId="urn:microsoft.com/office/officeart/2005/8/layout/process3"/>
    <dgm:cxn modelId="{7F949538-B9F4-406E-B8DE-C8BC04A4F70C}" type="presParOf" srcId="{E02A9ED3-33A6-4461-AB99-1FB4EE5C9720}" destId="{00C6A754-C349-4513-B7B4-71921F9A7D99}" srcOrd="0" destOrd="0" presId="urn:microsoft.com/office/officeart/2005/8/layout/process3"/>
    <dgm:cxn modelId="{F8754578-C643-466E-A6DD-79C7389076EE}" type="presParOf" srcId="{E02A9ED3-33A6-4461-AB99-1FB4EE5C9720}" destId="{9340435F-DFBB-45BE-B69A-C19C9E0437AE}" srcOrd="1" destOrd="0" presId="urn:microsoft.com/office/officeart/2005/8/layout/process3"/>
    <dgm:cxn modelId="{85A648EC-D112-452E-BD8D-0CC9E3CF1A84}" type="presParOf" srcId="{E02A9ED3-33A6-4461-AB99-1FB4EE5C9720}" destId="{FB276AA7-36B7-4A7D-9BD4-07F6601F11CE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E0530BA-FD76-4CF1-9EF9-2596FB772C9A}" type="doc">
      <dgm:prSet loTypeId="urn:microsoft.com/office/officeart/2008/layout/PictureLineup" loCatId="pictur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5A7B68B7-EF20-42E9-8DB4-86CD804E65BC}">
      <dgm:prSet/>
      <dgm:spPr/>
      <dgm:t>
        <a:bodyPr/>
        <a:lstStyle/>
        <a:p>
          <a:pPr rtl="0"/>
          <a:r>
            <a:rPr lang="en-US" b="0" i="0" dirty="0"/>
            <a:t>Agile, scalable security</a:t>
          </a:r>
          <a:endParaRPr lang="en-US" dirty="0"/>
        </a:p>
      </dgm:t>
    </dgm:pt>
    <dgm:pt modelId="{4317393F-079A-4F19-A9C5-955459CD42C7}" type="parTrans" cxnId="{0B370DDC-8784-4AFE-8E79-836F18CDBB0F}">
      <dgm:prSet/>
      <dgm:spPr/>
      <dgm:t>
        <a:bodyPr/>
        <a:lstStyle/>
        <a:p>
          <a:endParaRPr lang="en-US"/>
        </a:p>
      </dgm:t>
    </dgm:pt>
    <dgm:pt modelId="{94BED103-6DD4-4E8E-B2AD-8C82DD82F108}" type="sibTrans" cxnId="{0B370DDC-8784-4AFE-8E79-836F18CDBB0F}">
      <dgm:prSet/>
      <dgm:spPr/>
      <dgm:t>
        <a:bodyPr/>
        <a:lstStyle/>
        <a:p>
          <a:endParaRPr lang="en-US"/>
        </a:p>
      </dgm:t>
    </dgm:pt>
    <dgm:pt modelId="{513B7B15-7F7C-4846-A7E7-2747F99EFEA3}">
      <dgm:prSet/>
      <dgm:spPr/>
      <dgm:t>
        <a:bodyPr/>
        <a:lstStyle/>
        <a:p>
          <a:pPr rtl="0"/>
          <a:r>
            <a:rPr lang="en-US" b="0" i="0" dirty="0"/>
            <a:t>Enhance resiliency and recovery</a:t>
          </a:r>
          <a:endParaRPr lang="en-US" dirty="0"/>
        </a:p>
      </dgm:t>
    </dgm:pt>
    <dgm:pt modelId="{DBCBF96E-48D0-4301-BC5F-15EB2EC80E6A}" type="parTrans" cxnId="{A479C03C-E44B-420F-82AC-8E16CDB12441}">
      <dgm:prSet/>
      <dgm:spPr/>
      <dgm:t>
        <a:bodyPr/>
        <a:lstStyle/>
        <a:p>
          <a:endParaRPr lang="en-US"/>
        </a:p>
      </dgm:t>
    </dgm:pt>
    <dgm:pt modelId="{F4C74617-508A-47AA-83CA-739843536196}" type="sibTrans" cxnId="{A479C03C-E44B-420F-82AC-8E16CDB12441}">
      <dgm:prSet/>
      <dgm:spPr/>
      <dgm:t>
        <a:bodyPr/>
        <a:lstStyle/>
        <a:p>
          <a:endParaRPr lang="en-US"/>
        </a:p>
      </dgm:t>
    </dgm:pt>
    <dgm:pt modelId="{68F73756-949F-45C1-960E-8768F92341DA}">
      <dgm:prSet/>
      <dgm:spPr/>
      <dgm:t>
        <a:bodyPr/>
        <a:lstStyle/>
        <a:p>
          <a:pPr rtl="0"/>
          <a:r>
            <a:rPr lang="en-US" b="0" i="0" dirty="0"/>
            <a:t>Create campus-facing cloud services</a:t>
          </a:r>
          <a:endParaRPr lang="en-US" dirty="0"/>
        </a:p>
      </dgm:t>
    </dgm:pt>
    <dgm:pt modelId="{F34B0EE9-F0E8-4252-BA78-717A0C3FDA7B}" type="parTrans" cxnId="{5FFD7671-88D3-4BCD-9FAF-C4A08A77EDA4}">
      <dgm:prSet/>
      <dgm:spPr/>
      <dgm:t>
        <a:bodyPr/>
        <a:lstStyle/>
        <a:p>
          <a:endParaRPr lang="en-US"/>
        </a:p>
      </dgm:t>
    </dgm:pt>
    <dgm:pt modelId="{645DEED9-0447-4B53-8394-DFB440A8DA35}" type="sibTrans" cxnId="{5FFD7671-88D3-4BCD-9FAF-C4A08A77EDA4}">
      <dgm:prSet/>
      <dgm:spPr/>
      <dgm:t>
        <a:bodyPr/>
        <a:lstStyle/>
        <a:p>
          <a:endParaRPr lang="en-US"/>
        </a:p>
      </dgm:t>
    </dgm:pt>
    <dgm:pt modelId="{9BC5A265-F988-4E24-8B34-514878A98925}">
      <dgm:prSet/>
      <dgm:spPr/>
      <dgm:t>
        <a:bodyPr/>
        <a:lstStyle/>
        <a:p>
          <a:pPr rtl="0"/>
          <a:r>
            <a:rPr lang="en-US" b="0" i="0" dirty="0"/>
            <a:t>Optimize costs</a:t>
          </a:r>
          <a:endParaRPr lang="en-US" dirty="0"/>
        </a:p>
      </dgm:t>
    </dgm:pt>
    <dgm:pt modelId="{BB411472-739A-40BA-A637-289451B003CE}" type="parTrans" cxnId="{56215B4C-427B-4E04-9273-AB0B09D5EAE5}">
      <dgm:prSet/>
      <dgm:spPr/>
      <dgm:t>
        <a:bodyPr/>
        <a:lstStyle/>
        <a:p>
          <a:endParaRPr lang="en-US"/>
        </a:p>
      </dgm:t>
    </dgm:pt>
    <dgm:pt modelId="{9FBA4255-5E0D-4A17-BAEC-B3A6E25F4E17}" type="sibTrans" cxnId="{56215B4C-427B-4E04-9273-AB0B09D5EAE5}">
      <dgm:prSet/>
      <dgm:spPr/>
      <dgm:t>
        <a:bodyPr/>
        <a:lstStyle/>
        <a:p>
          <a:endParaRPr lang="en-US"/>
        </a:p>
      </dgm:t>
    </dgm:pt>
    <dgm:pt modelId="{3B4CAE85-6A07-48EB-BD16-5FA48C8A4EEF}">
      <dgm:prSet/>
      <dgm:spPr/>
      <dgm:t>
        <a:bodyPr/>
        <a:lstStyle/>
        <a:p>
          <a:pPr rtl="0"/>
          <a:r>
            <a:rPr lang="en-US" dirty="0"/>
            <a:t>Accelerate migrations</a:t>
          </a:r>
        </a:p>
      </dgm:t>
    </dgm:pt>
    <dgm:pt modelId="{DCB44326-F0C8-46B0-BBCF-7428D91D60DA}" type="parTrans" cxnId="{E0995B63-D9D3-46F8-8B1A-1C99ABD1377A}">
      <dgm:prSet/>
      <dgm:spPr/>
      <dgm:t>
        <a:bodyPr/>
        <a:lstStyle/>
        <a:p>
          <a:endParaRPr lang="en-US"/>
        </a:p>
      </dgm:t>
    </dgm:pt>
    <dgm:pt modelId="{89BFB721-6FA2-4A8E-B908-1F7D964805DD}" type="sibTrans" cxnId="{E0995B63-D9D3-46F8-8B1A-1C99ABD1377A}">
      <dgm:prSet/>
      <dgm:spPr/>
      <dgm:t>
        <a:bodyPr/>
        <a:lstStyle/>
        <a:p>
          <a:endParaRPr lang="en-US"/>
        </a:p>
      </dgm:t>
    </dgm:pt>
    <dgm:pt modelId="{9C012E07-8DF1-4BFA-A7A9-99B7D6D9BF64}" type="pres">
      <dgm:prSet presAssocID="{EE0530BA-FD76-4CF1-9EF9-2596FB772C9A}" presName="Name0" presStyleCnt="0">
        <dgm:presLayoutVars>
          <dgm:chMax/>
          <dgm:chPref/>
          <dgm:dir/>
          <dgm:animLvl val="lvl"/>
          <dgm:resizeHandles val="exact"/>
        </dgm:presLayoutVars>
      </dgm:prSet>
      <dgm:spPr/>
    </dgm:pt>
    <dgm:pt modelId="{ACF169E2-8E5D-49B5-BA7C-3793580E4F15}" type="pres">
      <dgm:prSet presAssocID="{5A7B68B7-EF20-42E9-8DB4-86CD804E65BC}" presName="composite" presStyleCnt="0"/>
      <dgm:spPr/>
    </dgm:pt>
    <dgm:pt modelId="{EB084BCF-CE2D-4E84-90B4-5813EC3B7A56}" type="pres">
      <dgm:prSet presAssocID="{5A7B68B7-EF20-42E9-8DB4-86CD804E65BC}" presName="Image" presStyleLbl="align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</dgm:spPr>
    </dgm:pt>
    <dgm:pt modelId="{DBC7E827-3701-4719-BB87-902EBCE2DC20}" type="pres">
      <dgm:prSet presAssocID="{5A7B68B7-EF20-42E9-8DB4-86CD804E65BC}" presName="Accent" presStyleLbl="parChTrans1D1" presStyleIdx="0" presStyleCnt="5"/>
      <dgm:spPr/>
    </dgm:pt>
    <dgm:pt modelId="{6BBBA83D-5160-4A9E-BC91-D7F57639BC30}" type="pres">
      <dgm:prSet presAssocID="{5A7B68B7-EF20-42E9-8DB4-86CD804E65BC}" presName="Paren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15A16F35-2D43-4B37-97A4-9DEA3508ED0F}" type="pres">
      <dgm:prSet presAssocID="{94BED103-6DD4-4E8E-B2AD-8C82DD82F108}" presName="sibTrans" presStyleCnt="0"/>
      <dgm:spPr/>
    </dgm:pt>
    <dgm:pt modelId="{7D6A3CE6-4C6B-4834-970F-F63C0DA13504}" type="pres">
      <dgm:prSet presAssocID="{3B4CAE85-6A07-48EB-BD16-5FA48C8A4EEF}" presName="composite" presStyleCnt="0"/>
      <dgm:spPr/>
    </dgm:pt>
    <dgm:pt modelId="{7145935E-397D-4F0D-A229-8CC796D24864}" type="pres">
      <dgm:prSet presAssocID="{3B4CAE85-6A07-48EB-BD16-5FA48C8A4EEF}" presName="Image" presStyleLbl="alignNod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E0C50BA9-7945-4A92-9714-5E56E372A520}" type="pres">
      <dgm:prSet presAssocID="{3B4CAE85-6A07-48EB-BD16-5FA48C8A4EEF}" presName="Accent" presStyleLbl="parChTrans1D1" presStyleIdx="1" presStyleCnt="5"/>
      <dgm:spPr/>
    </dgm:pt>
    <dgm:pt modelId="{06C164AA-2D09-4872-A6D1-16E49FBBDCD3}" type="pres">
      <dgm:prSet presAssocID="{3B4CAE85-6A07-48EB-BD16-5FA48C8A4EEF}" presName="Paren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468F8E7C-48AF-4AFB-A280-741CEF3AC47E}" type="pres">
      <dgm:prSet presAssocID="{89BFB721-6FA2-4A8E-B908-1F7D964805DD}" presName="sibTrans" presStyleCnt="0"/>
      <dgm:spPr/>
    </dgm:pt>
    <dgm:pt modelId="{072B8F72-609B-42D9-A051-5C088E181CA8}" type="pres">
      <dgm:prSet presAssocID="{9BC5A265-F988-4E24-8B34-514878A98925}" presName="composite" presStyleCnt="0"/>
      <dgm:spPr/>
    </dgm:pt>
    <dgm:pt modelId="{DA44541E-6BB7-4047-9898-E18581E3FB91}" type="pres">
      <dgm:prSet presAssocID="{9BC5A265-F988-4E24-8B34-514878A98925}" presName="Image" presStyleLbl="alignNod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</dgm:spPr>
    </dgm:pt>
    <dgm:pt modelId="{6370BFB8-0535-421A-A8E4-38704A5E860F}" type="pres">
      <dgm:prSet presAssocID="{9BC5A265-F988-4E24-8B34-514878A98925}" presName="Accent" presStyleLbl="parChTrans1D1" presStyleIdx="2" presStyleCnt="5"/>
      <dgm:spPr/>
    </dgm:pt>
    <dgm:pt modelId="{5DC7FE41-FB9A-43BB-9E74-3B7D868F7895}" type="pres">
      <dgm:prSet presAssocID="{9BC5A265-F988-4E24-8B34-514878A98925}" presName="Paren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A4391A12-5250-4854-B500-794EAEB52B4C}" type="pres">
      <dgm:prSet presAssocID="{9FBA4255-5E0D-4A17-BAEC-B3A6E25F4E17}" presName="sibTrans" presStyleCnt="0"/>
      <dgm:spPr/>
    </dgm:pt>
    <dgm:pt modelId="{BBD2F243-F652-4FB1-B8ED-58C4634ED3F6}" type="pres">
      <dgm:prSet presAssocID="{513B7B15-7F7C-4846-A7E7-2747F99EFEA3}" presName="composite" presStyleCnt="0"/>
      <dgm:spPr/>
    </dgm:pt>
    <dgm:pt modelId="{78F96007-6CB8-44B2-9B9D-68C3D036A057}" type="pres">
      <dgm:prSet presAssocID="{513B7B15-7F7C-4846-A7E7-2747F99EFEA3}" presName="Image" presStyleLbl="alignNod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412AEEAB-968F-4B21-AC05-2B74557E6B36}" type="pres">
      <dgm:prSet presAssocID="{513B7B15-7F7C-4846-A7E7-2747F99EFEA3}" presName="Accent" presStyleLbl="parChTrans1D1" presStyleIdx="3" presStyleCnt="5"/>
      <dgm:spPr/>
    </dgm:pt>
    <dgm:pt modelId="{1416E542-0F99-49D3-9B91-B05C717D0308}" type="pres">
      <dgm:prSet presAssocID="{513B7B15-7F7C-4846-A7E7-2747F99EFEA3}" presName="Paren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103FAA34-E6FD-4074-922A-2A1832FB0A7F}" type="pres">
      <dgm:prSet presAssocID="{F4C74617-508A-47AA-83CA-739843536196}" presName="sibTrans" presStyleCnt="0"/>
      <dgm:spPr/>
    </dgm:pt>
    <dgm:pt modelId="{6D4C5F65-F8B6-4E41-9DDB-C0239033C2F5}" type="pres">
      <dgm:prSet presAssocID="{68F73756-949F-45C1-960E-8768F92341DA}" presName="composite" presStyleCnt="0"/>
      <dgm:spPr/>
    </dgm:pt>
    <dgm:pt modelId="{F71975E0-7E6F-4F42-A031-6D4E971499DD}" type="pres">
      <dgm:prSet presAssocID="{68F73756-949F-45C1-960E-8768F92341DA}" presName="Image" presStyleLbl="alignNod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66EC7A5-C582-41C8-A3BB-4BEC86B656FE}" type="pres">
      <dgm:prSet presAssocID="{68F73756-949F-45C1-960E-8768F92341DA}" presName="Accent" presStyleLbl="parChTrans1D1" presStyleIdx="4" presStyleCnt="5"/>
      <dgm:spPr/>
    </dgm:pt>
    <dgm:pt modelId="{49697C09-9BB8-48CE-8619-E60F3792F7BF}" type="pres">
      <dgm:prSet presAssocID="{68F73756-949F-45C1-960E-8768F92341DA}" presName="Paren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3220D009-E0A4-4DC6-828D-4B50E8464204}" type="presOf" srcId="{9BC5A265-F988-4E24-8B34-514878A98925}" destId="{5DC7FE41-FB9A-43BB-9E74-3B7D868F7895}" srcOrd="0" destOrd="0" presId="urn:microsoft.com/office/officeart/2008/layout/PictureLineup"/>
    <dgm:cxn modelId="{802B6E10-1654-4EAA-99ED-5159DE93F05D}" type="presOf" srcId="{513B7B15-7F7C-4846-A7E7-2747F99EFEA3}" destId="{1416E542-0F99-49D3-9B91-B05C717D0308}" srcOrd="0" destOrd="0" presId="urn:microsoft.com/office/officeart/2008/layout/PictureLineup"/>
    <dgm:cxn modelId="{0DBAB433-4823-4C0C-A212-5A0419652DC2}" type="presOf" srcId="{3B4CAE85-6A07-48EB-BD16-5FA48C8A4EEF}" destId="{06C164AA-2D09-4872-A6D1-16E49FBBDCD3}" srcOrd="0" destOrd="0" presId="urn:microsoft.com/office/officeart/2008/layout/PictureLineup"/>
    <dgm:cxn modelId="{F2626C35-F348-48E2-B6B3-E7C6A2983985}" type="presOf" srcId="{68F73756-949F-45C1-960E-8768F92341DA}" destId="{49697C09-9BB8-48CE-8619-E60F3792F7BF}" srcOrd="0" destOrd="0" presId="urn:microsoft.com/office/officeart/2008/layout/PictureLineup"/>
    <dgm:cxn modelId="{A479C03C-E44B-420F-82AC-8E16CDB12441}" srcId="{EE0530BA-FD76-4CF1-9EF9-2596FB772C9A}" destId="{513B7B15-7F7C-4846-A7E7-2747F99EFEA3}" srcOrd="3" destOrd="0" parTransId="{DBCBF96E-48D0-4301-BC5F-15EB2EC80E6A}" sibTransId="{F4C74617-508A-47AA-83CA-739843536196}"/>
    <dgm:cxn modelId="{56215B4C-427B-4E04-9273-AB0B09D5EAE5}" srcId="{EE0530BA-FD76-4CF1-9EF9-2596FB772C9A}" destId="{9BC5A265-F988-4E24-8B34-514878A98925}" srcOrd="2" destOrd="0" parTransId="{BB411472-739A-40BA-A637-289451B003CE}" sibTransId="{9FBA4255-5E0D-4A17-BAEC-B3A6E25F4E17}"/>
    <dgm:cxn modelId="{557F4953-E60F-4F8F-8380-CE0F87847080}" type="presOf" srcId="{EE0530BA-FD76-4CF1-9EF9-2596FB772C9A}" destId="{9C012E07-8DF1-4BFA-A7A9-99B7D6D9BF64}" srcOrd="0" destOrd="0" presId="urn:microsoft.com/office/officeart/2008/layout/PictureLineup"/>
    <dgm:cxn modelId="{E0995B63-D9D3-46F8-8B1A-1C99ABD1377A}" srcId="{EE0530BA-FD76-4CF1-9EF9-2596FB772C9A}" destId="{3B4CAE85-6A07-48EB-BD16-5FA48C8A4EEF}" srcOrd="1" destOrd="0" parTransId="{DCB44326-F0C8-46B0-BBCF-7428D91D60DA}" sibTransId="{89BFB721-6FA2-4A8E-B908-1F7D964805DD}"/>
    <dgm:cxn modelId="{5FFD7671-88D3-4BCD-9FAF-C4A08A77EDA4}" srcId="{EE0530BA-FD76-4CF1-9EF9-2596FB772C9A}" destId="{68F73756-949F-45C1-960E-8768F92341DA}" srcOrd="4" destOrd="0" parTransId="{F34B0EE9-F0E8-4252-BA78-717A0C3FDA7B}" sibTransId="{645DEED9-0447-4B53-8394-DFB440A8DA35}"/>
    <dgm:cxn modelId="{48FAF68D-574E-4437-B894-999ABD388AA9}" type="presOf" srcId="{5A7B68B7-EF20-42E9-8DB4-86CD804E65BC}" destId="{6BBBA83D-5160-4A9E-BC91-D7F57639BC30}" srcOrd="0" destOrd="0" presId="urn:microsoft.com/office/officeart/2008/layout/PictureLineup"/>
    <dgm:cxn modelId="{0B370DDC-8784-4AFE-8E79-836F18CDBB0F}" srcId="{EE0530BA-FD76-4CF1-9EF9-2596FB772C9A}" destId="{5A7B68B7-EF20-42E9-8DB4-86CD804E65BC}" srcOrd="0" destOrd="0" parTransId="{4317393F-079A-4F19-A9C5-955459CD42C7}" sibTransId="{94BED103-6DD4-4E8E-B2AD-8C82DD82F108}"/>
    <dgm:cxn modelId="{09B68239-F600-4ED1-B649-E20A20CF4EB8}" type="presParOf" srcId="{9C012E07-8DF1-4BFA-A7A9-99B7D6D9BF64}" destId="{ACF169E2-8E5D-49B5-BA7C-3793580E4F15}" srcOrd="0" destOrd="0" presId="urn:microsoft.com/office/officeart/2008/layout/PictureLineup"/>
    <dgm:cxn modelId="{F580A8A2-2291-48F9-A3A5-7E9BBC40B266}" type="presParOf" srcId="{ACF169E2-8E5D-49B5-BA7C-3793580E4F15}" destId="{EB084BCF-CE2D-4E84-90B4-5813EC3B7A56}" srcOrd="0" destOrd="0" presId="urn:microsoft.com/office/officeart/2008/layout/PictureLineup"/>
    <dgm:cxn modelId="{F180BE0F-5CF1-46BB-839C-89814C40578C}" type="presParOf" srcId="{ACF169E2-8E5D-49B5-BA7C-3793580E4F15}" destId="{DBC7E827-3701-4719-BB87-902EBCE2DC20}" srcOrd="1" destOrd="0" presId="urn:microsoft.com/office/officeart/2008/layout/PictureLineup"/>
    <dgm:cxn modelId="{188F2320-B994-4967-97E0-10C866BB9563}" type="presParOf" srcId="{ACF169E2-8E5D-49B5-BA7C-3793580E4F15}" destId="{6BBBA83D-5160-4A9E-BC91-D7F57639BC30}" srcOrd="2" destOrd="0" presId="urn:microsoft.com/office/officeart/2008/layout/PictureLineup"/>
    <dgm:cxn modelId="{24F90967-ACC2-4BFA-B6D9-8B06CD54EDF3}" type="presParOf" srcId="{9C012E07-8DF1-4BFA-A7A9-99B7D6D9BF64}" destId="{15A16F35-2D43-4B37-97A4-9DEA3508ED0F}" srcOrd="1" destOrd="0" presId="urn:microsoft.com/office/officeart/2008/layout/PictureLineup"/>
    <dgm:cxn modelId="{01219547-5E87-4E2A-8A21-8929922A6107}" type="presParOf" srcId="{9C012E07-8DF1-4BFA-A7A9-99B7D6D9BF64}" destId="{7D6A3CE6-4C6B-4834-970F-F63C0DA13504}" srcOrd="2" destOrd="0" presId="urn:microsoft.com/office/officeart/2008/layout/PictureLineup"/>
    <dgm:cxn modelId="{DC3DB990-26C3-4103-851E-094326294FB3}" type="presParOf" srcId="{7D6A3CE6-4C6B-4834-970F-F63C0DA13504}" destId="{7145935E-397D-4F0D-A229-8CC796D24864}" srcOrd="0" destOrd="0" presId="urn:microsoft.com/office/officeart/2008/layout/PictureLineup"/>
    <dgm:cxn modelId="{5C8DF067-C599-4B23-92C6-17AF2A9F6B03}" type="presParOf" srcId="{7D6A3CE6-4C6B-4834-970F-F63C0DA13504}" destId="{E0C50BA9-7945-4A92-9714-5E56E372A520}" srcOrd="1" destOrd="0" presId="urn:microsoft.com/office/officeart/2008/layout/PictureLineup"/>
    <dgm:cxn modelId="{C5F9A825-EBA9-4F34-9694-B8DC86C4B731}" type="presParOf" srcId="{7D6A3CE6-4C6B-4834-970F-F63C0DA13504}" destId="{06C164AA-2D09-4872-A6D1-16E49FBBDCD3}" srcOrd="2" destOrd="0" presId="urn:microsoft.com/office/officeart/2008/layout/PictureLineup"/>
    <dgm:cxn modelId="{8F7FF28D-92C4-4825-9C44-3D59BDD8D2AB}" type="presParOf" srcId="{9C012E07-8DF1-4BFA-A7A9-99B7D6D9BF64}" destId="{468F8E7C-48AF-4AFB-A280-741CEF3AC47E}" srcOrd="3" destOrd="0" presId="urn:microsoft.com/office/officeart/2008/layout/PictureLineup"/>
    <dgm:cxn modelId="{0C01A523-3549-4E61-818A-F16F0E9B3302}" type="presParOf" srcId="{9C012E07-8DF1-4BFA-A7A9-99B7D6D9BF64}" destId="{072B8F72-609B-42D9-A051-5C088E181CA8}" srcOrd="4" destOrd="0" presId="urn:microsoft.com/office/officeart/2008/layout/PictureLineup"/>
    <dgm:cxn modelId="{3650DCC3-8370-48EB-A9E7-2539D42B2D34}" type="presParOf" srcId="{072B8F72-609B-42D9-A051-5C088E181CA8}" destId="{DA44541E-6BB7-4047-9898-E18581E3FB91}" srcOrd="0" destOrd="0" presId="urn:microsoft.com/office/officeart/2008/layout/PictureLineup"/>
    <dgm:cxn modelId="{51A9309F-7771-4B77-9231-F4B4D5B179CE}" type="presParOf" srcId="{072B8F72-609B-42D9-A051-5C088E181CA8}" destId="{6370BFB8-0535-421A-A8E4-38704A5E860F}" srcOrd="1" destOrd="0" presId="urn:microsoft.com/office/officeart/2008/layout/PictureLineup"/>
    <dgm:cxn modelId="{03421A5A-F606-4A2F-981C-2019946095B4}" type="presParOf" srcId="{072B8F72-609B-42D9-A051-5C088E181CA8}" destId="{5DC7FE41-FB9A-43BB-9E74-3B7D868F7895}" srcOrd="2" destOrd="0" presId="urn:microsoft.com/office/officeart/2008/layout/PictureLineup"/>
    <dgm:cxn modelId="{79F6878B-E1FD-44A6-9DE0-74CBC9C59B87}" type="presParOf" srcId="{9C012E07-8DF1-4BFA-A7A9-99B7D6D9BF64}" destId="{A4391A12-5250-4854-B500-794EAEB52B4C}" srcOrd="5" destOrd="0" presId="urn:microsoft.com/office/officeart/2008/layout/PictureLineup"/>
    <dgm:cxn modelId="{54BCA4F5-E1C6-496A-9E84-705136E36CC0}" type="presParOf" srcId="{9C012E07-8DF1-4BFA-A7A9-99B7D6D9BF64}" destId="{BBD2F243-F652-4FB1-B8ED-58C4634ED3F6}" srcOrd="6" destOrd="0" presId="urn:microsoft.com/office/officeart/2008/layout/PictureLineup"/>
    <dgm:cxn modelId="{6C4A45DE-FC4C-4B04-98F3-C58A6D7FADE7}" type="presParOf" srcId="{BBD2F243-F652-4FB1-B8ED-58C4634ED3F6}" destId="{78F96007-6CB8-44B2-9B9D-68C3D036A057}" srcOrd="0" destOrd="0" presId="urn:microsoft.com/office/officeart/2008/layout/PictureLineup"/>
    <dgm:cxn modelId="{D8F13293-5676-4B1D-9EC9-9EBD6868B6B3}" type="presParOf" srcId="{BBD2F243-F652-4FB1-B8ED-58C4634ED3F6}" destId="{412AEEAB-968F-4B21-AC05-2B74557E6B36}" srcOrd="1" destOrd="0" presId="urn:microsoft.com/office/officeart/2008/layout/PictureLineup"/>
    <dgm:cxn modelId="{D98C67E3-0639-47F9-BCD1-7AB98EDF73E7}" type="presParOf" srcId="{BBD2F243-F652-4FB1-B8ED-58C4634ED3F6}" destId="{1416E542-0F99-49D3-9B91-B05C717D0308}" srcOrd="2" destOrd="0" presId="urn:microsoft.com/office/officeart/2008/layout/PictureLineup"/>
    <dgm:cxn modelId="{F7DE1D67-B211-4098-8AFB-D543D3A16D14}" type="presParOf" srcId="{9C012E07-8DF1-4BFA-A7A9-99B7D6D9BF64}" destId="{103FAA34-E6FD-4074-922A-2A1832FB0A7F}" srcOrd="7" destOrd="0" presId="urn:microsoft.com/office/officeart/2008/layout/PictureLineup"/>
    <dgm:cxn modelId="{89FE773D-C4BC-4AB1-A82A-E90A8CAF9DE5}" type="presParOf" srcId="{9C012E07-8DF1-4BFA-A7A9-99B7D6D9BF64}" destId="{6D4C5F65-F8B6-4E41-9DDB-C0239033C2F5}" srcOrd="8" destOrd="0" presId="urn:microsoft.com/office/officeart/2008/layout/PictureLineup"/>
    <dgm:cxn modelId="{E45C13D0-55E3-462E-BFA4-F65B539CA7A4}" type="presParOf" srcId="{6D4C5F65-F8B6-4E41-9DDB-C0239033C2F5}" destId="{F71975E0-7E6F-4F42-A031-6D4E971499DD}" srcOrd="0" destOrd="0" presId="urn:microsoft.com/office/officeart/2008/layout/PictureLineup"/>
    <dgm:cxn modelId="{B4FE8A10-6D8C-4B97-B7D2-30B7233F2F4D}" type="presParOf" srcId="{6D4C5F65-F8B6-4E41-9DDB-C0239033C2F5}" destId="{C66EC7A5-C582-41C8-A3BB-4BEC86B656FE}" srcOrd="1" destOrd="0" presId="urn:microsoft.com/office/officeart/2008/layout/PictureLineup"/>
    <dgm:cxn modelId="{97235373-301D-40C1-AC57-546DCF2C36BC}" type="presParOf" srcId="{6D4C5F65-F8B6-4E41-9DDB-C0239033C2F5}" destId="{49697C09-9BB8-48CE-8619-E60F3792F7BF}" srcOrd="2" destOrd="0" presId="urn:microsoft.com/office/officeart/2008/layout/PictureLineu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B505BD-715F-40AA-BCA0-7525D03FE5CF}">
      <dsp:nvSpPr>
        <dsp:cNvPr id="0" name=""/>
        <dsp:cNvSpPr/>
      </dsp:nvSpPr>
      <dsp:spPr>
        <a:xfrm>
          <a:off x="0" y="465"/>
          <a:ext cx="79468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F40F53-D11C-43B6-ADC7-7AFEBC3A45F5}">
      <dsp:nvSpPr>
        <dsp:cNvPr id="0" name=""/>
        <dsp:cNvSpPr/>
      </dsp:nvSpPr>
      <dsp:spPr>
        <a:xfrm>
          <a:off x="0" y="465"/>
          <a:ext cx="1589371" cy="762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/>
            <a:t>On-demand self-service </a:t>
          </a:r>
          <a:endParaRPr lang="en-US" sz="1700" kern="1200" dirty="0"/>
        </a:p>
      </dsp:txBody>
      <dsp:txXfrm>
        <a:off x="0" y="465"/>
        <a:ext cx="1589371" cy="762992"/>
      </dsp:txXfrm>
    </dsp:sp>
    <dsp:sp modelId="{60A188ED-D2B9-4A61-932B-FBA5F09B1DFE}">
      <dsp:nvSpPr>
        <dsp:cNvPr id="0" name=""/>
        <dsp:cNvSpPr/>
      </dsp:nvSpPr>
      <dsp:spPr>
        <a:xfrm>
          <a:off x="1708574" y="35113"/>
          <a:ext cx="6238282" cy="692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/>
            <a:t>I can get computer resources (server, storage, database, etc.) directly and automatically from the cloud provider</a:t>
          </a:r>
          <a:endParaRPr lang="en-US" sz="1900" kern="1200" dirty="0"/>
        </a:p>
      </dsp:txBody>
      <dsp:txXfrm>
        <a:off x="1708574" y="35113"/>
        <a:ext cx="6238282" cy="692952"/>
      </dsp:txXfrm>
    </dsp:sp>
    <dsp:sp modelId="{1E570AAB-9392-4AC9-9393-7877C814FEB4}">
      <dsp:nvSpPr>
        <dsp:cNvPr id="0" name=""/>
        <dsp:cNvSpPr/>
      </dsp:nvSpPr>
      <dsp:spPr>
        <a:xfrm>
          <a:off x="1589371" y="728065"/>
          <a:ext cx="635748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1BB2E9-6260-44E9-B22F-00CA7BC41C16}">
      <dsp:nvSpPr>
        <dsp:cNvPr id="0" name=""/>
        <dsp:cNvSpPr/>
      </dsp:nvSpPr>
      <dsp:spPr>
        <a:xfrm>
          <a:off x="0" y="763458"/>
          <a:ext cx="79468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6F4BD1-767B-4C86-827D-1F31450E7D64}">
      <dsp:nvSpPr>
        <dsp:cNvPr id="0" name=""/>
        <dsp:cNvSpPr/>
      </dsp:nvSpPr>
      <dsp:spPr>
        <a:xfrm>
          <a:off x="0" y="763458"/>
          <a:ext cx="1589371" cy="762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/>
            <a:t>Broad network access</a:t>
          </a:r>
          <a:endParaRPr lang="en-US" sz="1700" kern="1200" dirty="0"/>
        </a:p>
      </dsp:txBody>
      <dsp:txXfrm>
        <a:off x="0" y="763458"/>
        <a:ext cx="1589371" cy="762992"/>
      </dsp:txXfrm>
    </dsp:sp>
    <dsp:sp modelId="{ED1BC98E-B1AA-47A3-9E3F-8D9033545CBB}">
      <dsp:nvSpPr>
        <dsp:cNvPr id="0" name=""/>
        <dsp:cNvSpPr/>
      </dsp:nvSpPr>
      <dsp:spPr>
        <a:xfrm>
          <a:off x="1708574" y="798105"/>
          <a:ext cx="6238282" cy="692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/>
            <a:t>I can get to those resources from almost any device as long as I have a network connection</a:t>
          </a:r>
          <a:endParaRPr lang="en-US" sz="1900" kern="1200" dirty="0"/>
        </a:p>
      </dsp:txBody>
      <dsp:txXfrm>
        <a:off x="1708574" y="798105"/>
        <a:ext cx="6238282" cy="692952"/>
      </dsp:txXfrm>
    </dsp:sp>
    <dsp:sp modelId="{5735F625-C566-488D-8E9D-0DCFCD313E6B}">
      <dsp:nvSpPr>
        <dsp:cNvPr id="0" name=""/>
        <dsp:cNvSpPr/>
      </dsp:nvSpPr>
      <dsp:spPr>
        <a:xfrm>
          <a:off x="1589371" y="1491058"/>
          <a:ext cx="635748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798F57-8F05-4766-B783-C3BAA06FFAF0}">
      <dsp:nvSpPr>
        <dsp:cNvPr id="0" name=""/>
        <dsp:cNvSpPr/>
      </dsp:nvSpPr>
      <dsp:spPr>
        <a:xfrm>
          <a:off x="0" y="1526450"/>
          <a:ext cx="79468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821B7C-3D69-4D12-91A4-4CAFB08D21D4}">
      <dsp:nvSpPr>
        <dsp:cNvPr id="0" name=""/>
        <dsp:cNvSpPr/>
      </dsp:nvSpPr>
      <dsp:spPr>
        <a:xfrm>
          <a:off x="0" y="1526450"/>
          <a:ext cx="1589371" cy="762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/>
            <a:t>Resource pooling</a:t>
          </a:r>
          <a:endParaRPr lang="en-US" sz="1700" kern="1200" dirty="0"/>
        </a:p>
      </dsp:txBody>
      <dsp:txXfrm>
        <a:off x="0" y="1526450"/>
        <a:ext cx="1589371" cy="762992"/>
      </dsp:txXfrm>
    </dsp:sp>
    <dsp:sp modelId="{EE3D4FD3-244F-4A86-81B5-6FCE7A319786}">
      <dsp:nvSpPr>
        <dsp:cNvPr id="0" name=""/>
        <dsp:cNvSpPr/>
      </dsp:nvSpPr>
      <dsp:spPr>
        <a:xfrm>
          <a:off x="1708574" y="1561098"/>
          <a:ext cx="6238282" cy="692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/>
            <a:t>My resources are like an apartment in a larger complex</a:t>
          </a:r>
          <a:endParaRPr lang="en-US" sz="1900" kern="1200" dirty="0"/>
        </a:p>
      </dsp:txBody>
      <dsp:txXfrm>
        <a:off x="1708574" y="1561098"/>
        <a:ext cx="6238282" cy="692952"/>
      </dsp:txXfrm>
    </dsp:sp>
    <dsp:sp modelId="{5690A648-6188-40B7-9CD7-0AC6DC883DB7}">
      <dsp:nvSpPr>
        <dsp:cNvPr id="0" name=""/>
        <dsp:cNvSpPr/>
      </dsp:nvSpPr>
      <dsp:spPr>
        <a:xfrm>
          <a:off x="1589371" y="2254050"/>
          <a:ext cx="635748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12E543-AFF8-4F87-85F3-510E5BF8314B}">
      <dsp:nvSpPr>
        <dsp:cNvPr id="0" name=""/>
        <dsp:cNvSpPr/>
      </dsp:nvSpPr>
      <dsp:spPr>
        <a:xfrm>
          <a:off x="0" y="2289443"/>
          <a:ext cx="79468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3222BB-8531-4DC3-BCF4-50BC7CB65513}">
      <dsp:nvSpPr>
        <dsp:cNvPr id="0" name=""/>
        <dsp:cNvSpPr/>
      </dsp:nvSpPr>
      <dsp:spPr>
        <a:xfrm>
          <a:off x="0" y="2289443"/>
          <a:ext cx="1589371" cy="762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/>
            <a:t>Rapid elasticity</a:t>
          </a:r>
          <a:endParaRPr lang="en-US" sz="1700" kern="1200" dirty="0"/>
        </a:p>
      </dsp:txBody>
      <dsp:txXfrm>
        <a:off x="0" y="2289443"/>
        <a:ext cx="1589371" cy="762992"/>
      </dsp:txXfrm>
    </dsp:sp>
    <dsp:sp modelId="{4B3DC3F7-AEED-4B7B-A961-7499EFB19AA7}">
      <dsp:nvSpPr>
        <dsp:cNvPr id="0" name=""/>
        <dsp:cNvSpPr/>
      </dsp:nvSpPr>
      <dsp:spPr>
        <a:xfrm>
          <a:off x="1708574" y="2324090"/>
          <a:ext cx="6238282" cy="692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/>
            <a:t>My resources scale up and out without waiting on hardware or software to arrive</a:t>
          </a:r>
          <a:endParaRPr lang="en-US" sz="1900" kern="1200" dirty="0"/>
        </a:p>
      </dsp:txBody>
      <dsp:txXfrm>
        <a:off x="1708574" y="2324090"/>
        <a:ext cx="6238282" cy="692952"/>
      </dsp:txXfrm>
    </dsp:sp>
    <dsp:sp modelId="{82E833DA-87C7-443E-9EED-8A3080A81709}">
      <dsp:nvSpPr>
        <dsp:cNvPr id="0" name=""/>
        <dsp:cNvSpPr/>
      </dsp:nvSpPr>
      <dsp:spPr>
        <a:xfrm>
          <a:off x="1589371" y="3017042"/>
          <a:ext cx="635748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45030B-1364-49D4-B793-F12C4DE6233F}">
      <dsp:nvSpPr>
        <dsp:cNvPr id="0" name=""/>
        <dsp:cNvSpPr/>
      </dsp:nvSpPr>
      <dsp:spPr>
        <a:xfrm>
          <a:off x="0" y="3052435"/>
          <a:ext cx="79468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C6A200-3A03-4976-B928-07152D147A31}">
      <dsp:nvSpPr>
        <dsp:cNvPr id="0" name=""/>
        <dsp:cNvSpPr/>
      </dsp:nvSpPr>
      <dsp:spPr>
        <a:xfrm>
          <a:off x="0" y="3052435"/>
          <a:ext cx="1589371" cy="762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/>
            <a:t>Measured service</a:t>
          </a:r>
          <a:endParaRPr lang="en-US" sz="1700" kern="1200" dirty="0"/>
        </a:p>
      </dsp:txBody>
      <dsp:txXfrm>
        <a:off x="0" y="3052435"/>
        <a:ext cx="1589371" cy="762992"/>
      </dsp:txXfrm>
    </dsp:sp>
    <dsp:sp modelId="{DB63663D-A3FC-48BD-94F6-E86568F371A2}">
      <dsp:nvSpPr>
        <dsp:cNvPr id="0" name=""/>
        <dsp:cNvSpPr/>
      </dsp:nvSpPr>
      <dsp:spPr>
        <a:xfrm>
          <a:off x="1708574" y="3087083"/>
          <a:ext cx="6238282" cy="692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/>
            <a:t>I get billed for what I use (“pay by the drink”)</a:t>
          </a:r>
          <a:endParaRPr lang="en-US" sz="1900" kern="1200" dirty="0"/>
        </a:p>
      </dsp:txBody>
      <dsp:txXfrm>
        <a:off x="1708574" y="3087083"/>
        <a:ext cx="6238282" cy="692952"/>
      </dsp:txXfrm>
    </dsp:sp>
    <dsp:sp modelId="{93927551-5EC4-4039-92A1-F437F2ECBF56}">
      <dsp:nvSpPr>
        <dsp:cNvPr id="0" name=""/>
        <dsp:cNvSpPr/>
      </dsp:nvSpPr>
      <dsp:spPr>
        <a:xfrm>
          <a:off x="1589371" y="3780035"/>
          <a:ext cx="635748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977647-8A2B-474B-A65B-A320EB8EA460}">
      <dsp:nvSpPr>
        <dsp:cNvPr id="0" name=""/>
        <dsp:cNvSpPr/>
      </dsp:nvSpPr>
      <dsp:spPr>
        <a:xfrm>
          <a:off x="776" y="28699"/>
          <a:ext cx="3027207" cy="18163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/>
            <a:t>Agile, scalable security</a:t>
          </a:r>
          <a:endParaRPr lang="en-US" sz="17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Map AWS native tools to security requirements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Build new environment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Enforce standard security configurations for every new account created</a:t>
          </a:r>
        </a:p>
      </dsp:txBody>
      <dsp:txXfrm>
        <a:off x="776" y="28699"/>
        <a:ext cx="3027207" cy="1816324"/>
      </dsp:txXfrm>
    </dsp:sp>
    <dsp:sp modelId="{BC6888F4-D183-401F-BC49-87609C98E199}">
      <dsp:nvSpPr>
        <dsp:cNvPr id="0" name=""/>
        <dsp:cNvSpPr/>
      </dsp:nvSpPr>
      <dsp:spPr>
        <a:xfrm>
          <a:off x="3330704" y="28699"/>
          <a:ext cx="3027207" cy="18163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Accelerate migrations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Move key application dependencies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Train for cloud across teams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Create focused cloud team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Restart application migrations</a:t>
          </a:r>
        </a:p>
      </dsp:txBody>
      <dsp:txXfrm>
        <a:off x="3330704" y="28699"/>
        <a:ext cx="3027207" cy="1816324"/>
      </dsp:txXfrm>
    </dsp:sp>
    <dsp:sp modelId="{CFCD482A-AAE2-4F11-87C8-8FC544667956}">
      <dsp:nvSpPr>
        <dsp:cNvPr id="0" name=""/>
        <dsp:cNvSpPr/>
      </dsp:nvSpPr>
      <dsp:spPr>
        <a:xfrm>
          <a:off x="776" y="2147744"/>
          <a:ext cx="3027207" cy="18163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/>
            <a:t>Enhance resiliency and redundancy</a:t>
          </a:r>
          <a:endParaRPr lang="en-US" sz="17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Standardize and validate snapshot frequency and retention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Multiple availability zones and/or regions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Disaster recovery by design and annual testing</a:t>
          </a:r>
        </a:p>
      </dsp:txBody>
      <dsp:txXfrm>
        <a:off x="776" y="2147744"/>
        <a:ext cx="3027207" cy="1816324"/>
      </dsp:txXfrm>
    </dsp:sp>
    <dsp:sp modelId="{1A4A6C5C-0C83-4F52-B7D1-476AD6DAC611}">
      <dsp:nvSpPr>
        <dsp:cNvPr id="0" name=""/>
        <dsp:cNvSpPr/>
      </dsp:nvSpPr>
      <dsp:spPr>
        <a:xfrm>
          <a:off x="3330704" y="2147744"/>
          <a:ext cx="3027207" cy="18163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/>
            <a:t>Optimize costs</a:t>
          </a:r>
          <a:endParaRPr lang="en-US" sz="17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Joined UC system agreement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Enhance processes for regular cost review and rebalancing of resources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Refactor or re-architect applications through migration process</a:t>
          </a:r>
        </a:p>
      </dsp:txBody>
      <dsp:txXfrm>
        <a:off x="3330704" y="2147744"/>
        <a:ext cx="3027207" cy="181632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351FA8-A82E-452D-9769-6680D8966B79}">
      <dsp:nvSpPr>
        <dsp:cNvPr id="0" name=""/>
        <dsp:cNvSpPr/>
      </dsp:nvSpPr>
      <dsp:spPr>
        <a:xfrm>
          <a:off x="2963" y="368"/>
          <a:ext cx="7378178" cy="7697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0" i="0" kern="1200" dirty="0"/>
            <a:t>Service Foundation</a:t>
          </a:r>
          <a:endParaRPr lang="en-US" sz="3400" kern="1200" dirty="0"/>
        </a:p>
      </dsp:txBody>
      <dsp:txXfrm>
        <a:off x="25509" y="22914"/>
        <a:ext cx="7333086" cy="724673"/>
      </dsp:txXfrm>
    </dsp:sp>
    <dsp:sp modelId="{1505A967-448A-40CC-8D8E-211318DC2CC9}">
      <dsp:nvSpPr>
        <dsp:cNvPr id="0" name=""/>
        <dsp:cNvSpPr/>
      </dsp:nvSpPr>
      <dsp:spPr>
        <a:xfrm>
          <a:off x="2963" y="954679"/>
          <a:ext cx="1382717" cy="7697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“AWS vending machine”</a:t>
          </a:r>
        </a:p>
      </dsp:txBody>
      <dsp:txXfrm>
        <a:off x="25509" y="977225"/>
        <a:ext cx="1337625" cy="724673"/>
      </dsp:txXfrm>
    </dsp:sp>
    <dsp:sp modelId="{397F4734-12EA-4719-8A05-FBBEF4A0583B}">
      <dsp:nvSpPr>
        <dsp:cNvPr id="0" name=""/>
        <dsp:cNvSpPr/>
      </dsp:nvSpPr>
      <dsp:spPr>
        <a:xfrm>
          <a:off x="1501829" y="954679"/>
          <a:ext cx="1382717" cy="7697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Pass-through AWS discounts</a:t>
          </a:r>
        </a:p>
      </dsp:txBody>
      <dsp:txXfrm>
        <a:off x="1524375" y="977225"/>
        <a:ext cx="1337625" cy="724673"/>
      </dsp:txXfrm>
    </dsp:sp>
    <dsp:sp modelId="{3901265C-7528-4908-A3D4-C1C38E1C9AEA}">
      <dsp:nvSpPr>
        <dsp:cNvPr id="0" name=""/>
        <dsp:cNvSpPr/>
      </dsp:nvSpPr>
      <dsp:spPr>
        <a:xfrm>
          <a:off x="3000694" y="954679"/>
          <a:ext cx="1382717" cy="7697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Budgeting and alerting</a:t>
          </a:r>
        </a:p>
      </dsp:txBody>
      <dsp:txXfrm>
        <a:off x="3023240" y="977225"/>
        <a:ext cx="1337625" cy="724673"/>
      </dsp:txXfrm>
    </dsp:sp>
    <dsp:sp modelId="{D091ACAA-9C29-4337-AA62-B0CE68C94C87}">
      <dsp:nvSpPr>
        <dsp:cNvPr id="0" name=""/>
        <dsp:cNvSpPr/>
      </dsp:nvSpPr>
      <dsp:spPr>
        <a:xfrm>
          <a:off x="4499559" y="954679"/>
          <a:ext cx="1382717" cy="7697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Invoice / billing / recharge</a:t>
          </a:r>
        </a:p>
      </dsp:txBody>
      <dsp:txXfrm>
        <a:off x="4522105" y="977225"/>
        <a:ext cx="1337625" cy="724673"/>
      </dsp:txXfrm>
    </dsp:sp>
    <dsp:sp modelId="{32C79174-5024-4A83-B83D-15D30C73A172}">
      <dsp:nvSpPr>
        <dsp:cNvPr id="0" name=""/>
        <dsp:cNvSpPr/>
      </dsp:nvSpPr>
      <dsp:spPr>
        <a:xfrm>
          <a:off x="5998425" y="954679"/>
          <a:ext cx="1382717" cy="7697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Educational materials &amp; documentation</a:t>
          </a:r>
        </a:p>
      </dsp:txBody>
      <dsp:txXfrm>
        <a:off x="6020971" y="977225"/>
        <a:ext cx="1337625" cy="7246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6B7CB1-365B-40B5-9259-374FAA5FD7A2}">
      <dsp:nvSpPr>
        <dsp:cNvPr id="0" name=""/>
        <dsp:cNvSpPr/>
      </dsp:nvSpPr>
      <dsp:spPr>
        <a:xfrm rot="10800000">
          <a:off x="867774" y="629"/>
          <a:ext cx="2669601" cy="78142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586" tIns="57150" rIns="10668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Fixed, predictable costs bought in bulk</a:t>
          </a:r>
        </a:p>
      </dsp:txBody>
      <dsp:txXfrm rot="10800000">
        <a:off x="1063130" y="629"/>
        <a:ext cx="2474245" cy="781423"/>
      </dsp:txXfrm>
    </dsp:sp>
    <dsp:sp modelId="{44239B4B-15E4-4727-92B5-BE5655A6E398}">
      <dsp:nvSpPr>
        <dsp:cNvPr id="0" name=""/>
        <dsp:cNvSpPr/>
      </dsp:nvSpPr>
      <dsp:spPr>
        <a:xfrm>
          <a:off x="477062" y="629"/>
          <a:ext cx="781423" cy="78142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FF89B8-CFEE-4261-BE12-CF61CC15CD8B}">
      <dsp:nvSpPr>
        <dsp:cNvPr id="0" name=""/>
        <dsp:cNvSpPr/>
      </dsp:nvSpPr>
      <dsp:spPr>
        <a:xfrm rot="10800000">
          <a:off x="867774" y="1015314"/>
          <a:ext cx="2669601" cy="78142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586" tIns="57150" rIns="10668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Can take some time to acquire new resources</a:t>
          </a:r>
        </a:p>
      </dsp:txBody>
      <dsp:txXfrm rot="10800000">
        <a:off x="1063130" y="1015314"/>
        <a:ext cx="2474245" cy="781423"/>
      </dsp:txXfrm>
    </dsp:sp>
    <dsp:sp modelId="{F26913DF-EB75-4645-94F5-ADF6FD6C1EEB}">
      <dsp:nvSpPr>
        <dsp:cNvPr id="0" name=""/>
        <dsp:cNvSpPr/>
      </dsp:nvSpPr>
      <dsp:spPr>
        <a:xfrm>
          <a:off x="477062" y="1015314"/>
          <a:ext cx="781423" cy="78142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FC4652-E4B4-4177-BA73-C67CE984855E}">
      <dsp:nvSpPr>
        <dsp:cNvPr id="0" name=""/>
        <dsp:cNvSpPr/>
      </dsp:nvSpPr>
      <dsp:spPr>
        <a:xfrm rot="10800000">
          <a:off x="867774" y="2029999"/>
          <a:ext cx="2669601" cy="78142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586" tIns="57150" rIns="10668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Staff required to maintain data center facilities and hardware</a:t>
          </a:r>
        </a:p>
      </dsp:txBody>
      <dsp:txXfrm rot="10800000">
        <a:off x="1063130" y="2029999"/>
        <a:ext cx="2474245" cy="781423"/>
      </dsp:txXfrm>
    </dsp:sp>
    <dsp:sp modelId="{A75C1F66-945E-4D4C-9810-7C3281927B11}">
      <dsp:nvSpPr>
        <dsp:cNvPr id="0" name=""/>
        <dsp:cNvSpPr/>
      </dsp:nvSpPr>
      <dsp:spPr>
        <a:xfrm>
          <a:off x="477062" y="2029999"/>
          <a:ext cx="781423" cy="78142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81DDD8-556D-486A-BBE3-3EACF61F251E}">
      <dsp:nvSpPr>
        <dsp:cNvPr id="0" name=""/>
        <dsp:cNvSpPr/>
      </dsp:nvSpPr>
      <dsp:spPr>
        <a:xfrm rot="10800000">
          <a:off x="867774" y="3044684"/>
          <a:ext cx="2669601" cy="78142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586" tIns="57150" rIns="10668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New features slow to roll out, timetable under our control</a:t>
          </a:r>
        </a:p>
      </dsp:txBody>
      <dsp:txXfrm rot="10800000">
        <a:off x="1063130" y="3044684"/>
        <a:ext cx="2474245" cy="781423"/>
      </dsp:txXfrm>
    </dsp:sp>
    <dsp:sp modelId="{CD3C8AB4-E4ED-4FD8-8CE2-F8819E2B0853}">
      <dsp:nvSpPr>
        <dsp:cNvPr id="0" name=""/>
        <dsp:cNvSpPr/>
      </dsp:nvSpPr>
      <dsp:spPr>
        <a:xfrm>
          <a:off x="477062" y="3044684"/>
          <a:ext cx="781423" cy="78142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6B7CB1-365B-40B5-9259-374FAA5FD7A2}">
      <dsp:nvSpPr>
        <dsp:cNvPr id="0" name=""/>
        <dsp:cNvSpPr/>
      </dsp:nvSpPr>
      <dsp:spPr>
        <a:xfrm rot="10800000">
          <a:off x="874622" y="633"/>
          <a:ext cx="2696791" cy="78142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586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Variable costs, bought as needed</a:t>
          </a:r>
        </a:p>
      </dsp:txBody>
      <dsp:txXfrm rot="10800000">
        <a:off x="1069977" y="633"/>
        <a:ext cx="2501436" cy="781422"/>
      </dsp:txXfrm>
    </dsp:sp>
    <dsp:sp modelId="{44239B4B-15E4-4727-92B5-BE5655A6E398}">
      <dsp:nvSpPr>
        <dsp:cNvPr id="0" name=""/>
        <dsp:cNvSpPr/>
      </dsp:nvSpPr>
      <dsp:spPr>
        <a:xfrm>
          <a:off x="483911" y="633"/>
          <a:ext cx="781422" cy="78142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FF89B8-CFEE-4261-BE12-CF61CC15CD8B}">
      <dsp:nvSpPr>
        <dsp:cNvPr id="0" name=""/>
        <dsp:cNvSpPr/>
      </dsp:nvSpPr>
      <dsp:spPr>
        <a:xfrm rot="10800000">
          <a:off x="874622" y="1015316"/>
          <a:ext cx="2696791" cy="78142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586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New resources on-demand</a:t>
          </a:r>
        </a:p>
      </dsp:txBody>
      <dsp:txXfrm rot="10800000">
        <a:off x="1069977" y="1015316"/>
        <a:ext cx="2501436" cy="781422"/>
      </dsp:txXfrm>
    </dsp:sp>
    <dsp:sp modelId="{F26913DF-EB75-4645-94F5-ADF6FD6C1EEB}">
      <dsp:nvSpPr>
        <dsp:cNvPr id="0" name=""/>
        <dsp:cNvSpPr/>
      </dsp:nvSpPr>
      <dsp:spPr>
        <a:xfrm>
          <a:off x="483911" y="1015316"/>
          <a:ext cx="781422" cy="78142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FC4652-E4B4-4177-BA73-C67CE984855E}">
      <dsp:nvSpPr>
        <dsp:cNvPr id="0" name=""/>
        <dsp:cNvSpPr/>
      </dsp:nvSpPr>
      <dsp:spPr>
        <a:xfrm rot="10800000">
          <a:off x="874622" y="2029999"/>
          <a:ext cx="2696791" cy="78142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586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Cloud provider manages data center and hardware</a:t>
          </a:r>
        </a:p>
      </dsp:txBody>
      <dsp:txXfrm rot="10800000">
        <a:off x="1069977" y="2029999"/>
        <a:ext cx="2501436" cy="781422"/>
      </dsp:txXfrm>
    </dsp:sp>
    <dsp:sp modelId="{A75C1F66-945E-4D4C-9810-7C3281927B11}">
      <dsp:nvSpPr>
        <dsp:cNvPr id="0" name=""/>
        <dsp:cNvSpPr/>
      </dsp:nvSpPr>
      <dsp:spPr>
        <a:xfrm>
          <a:off x="483911" y="2029999"/>
          <a:ext cx="781422" cy="78142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81DDD8-556D-486A-BBE3-3EACF61F251E}">
      <dsp:nvSpPr>
        <dsp:cNvPr id="0" name=""/>
        <dsp:cNvSpPr/>
      </dsp:nvSpPr>
      <dsp:spPr>
        <a:xfrm rot="10800000">
          <a:off x="874622" y="3044682"/>
          <a:ext cx="2696791" cy="78142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586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New features come out rapidly, timetable out of our control</a:t>
          </a:r>
        </a:p>
      </dsp:txBody>
      <dsp:txXfrm rot="10800000">
        <a:off x="1069977" y="3044682"/>
        <a:ext cx="2501436" cy="781422"/>
      </dsp:txXfrm>
    </dsp:sp>
    <dsp:sp modelId="{CD3C8AB4-E4ED-4FD8-8CE2-F8819E2B0853}">
      <dsp:nvSpPr>
        <dsp:cNvPr id="0" name=""/>
        <dsp:cNvSpPr/>
      </dsp:nvSpPr>
      <dsp:spPr>
        <a:xfrm>
          <a:off x="483911" y="3044682"/>
          <a:ext cx="781422" cy="781422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84BCF-CE2D-4E84-90B4-5813EC3B7A56}">
      <dsp:nvSpPr>
        <dsp:cNvPr id="0" name=""/>
        <dsp:cNvSpPr/>
      </dsp:nvSpPr>
      <dsp:spPr>
        <a:xfrm>
          <a:off x="108014" y="0"/>
          <a:ext cx="1673408" cy="167340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C7E827-3701-4719-BB87-902EBCE2DC20}">
      <dsp:nvSpPr>
        <dsp:cNvPr id="0" name=""/>
        <dsp:cNvSpPr/>
      </dsp:nvSpPr>
      <dsp:spPr>
        <a:xfrm>
          <a:off x="108014" y="0"/>
          <a:ext cx="167" cy="3346816"/>
        </a:xfrm>
        <a:prstGeom prst="line">
          <a:avLst/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BBA83D-5160-4A9E-BC91-D7F57639BC30}">
      <dsp:nvSpPr>
        <dsp:cNvPr id="0" name=""/>
        <dsp:cNvSpPr/>
      </dsp:nvSpPr>
      <dsp:spPr>
        <a:xfrm>
          <a:off x="108014" y="1673408"/>
          <a:ext cx="1673408" cy="1673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/>
            <a:t>Experiment and learn</a:t>
          </a:r>
          <a:endParaRPr lang="en-US" sz="2300" kern="1200" dirty="0"/>
        </a:p>
      </dsp:txBody>
      <dsp:txXfrm>
        <a:off x="108014" y="1673408"/>
        <a:ext cx="1673408" cy="16734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F59277-BE94-40AE-8D1C-A13D070A9981}">
      <dsp:nvSpPr>
        <dsp:cNvPr id="0" name=""/>
        <dsp:cNvSpPr/>
      </dsp:nvSpPr>
      <dsp:spPr>
        <a:xfrm rot="5400000">
          <a:off x="229" y="865639"/>
          <a:ext cx="2981093" cy="2981551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62323F-A26C-4D31-9521-B74BC19CF40B}">
      <dsp:nvSpPr>
        <dsp:cNvPr id="0" name=""/>
        <dsp:cNvSpPr/>
      </dsp:nvSpPr>
      <dsp:spPr>
        <a:xfrm rot="16200000">
          <a:off x="3068385" y="865639"/>
          <a:ext cx="2981093" cy="2981551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AAAA1B-2CFE-4788-A43E-74779FAACCA5}">
      <dsp:nvSpPr>
        <dsp:cNvPr id="0" name=""/>
        <dsp:cNvSpPr/>
      </dsp:nvSpPr>
      <dsp:spPr>
        <a:xfrm>
          <a:off x="3420890" y="3455409"/>
          <a:ext cx="2263453" cy="596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Wading in Further</a:t>
          </a:r>
        </a:p>
      </dsp:txBody>
      <dsp:txXfrm>
        <a:off x="3420890" y="3455409"/>
        <a:ext cx="2263453" cy="596409"/>
      </dsp:txXfrm>
    </dsp:sp>
    <dsp:sp modelId="{9218D619-71D7-4A7A-B297-A07F85AEB62C}">
      <dsp:nvSpPr>
        <dsp:cNvPr id="0" name=""/>
        <dsp:cNvSpPr/>
      </dsp:nvSpPr>
      <dsp:spPr>
        <a:xfrm rot="5400000">
          <a:off x="2972759" y="865639"/>
          <a:ext cx="2981093" cy="2981551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8689AA-131A-4D3C-9448-DA411EA48BEC}">
      <dsp:nvSpPr>
        <dsp:cNvPr id="0" name=""/>
        <dsp:cNvSpPr/>
      </dsp:nvSpPr>
      <dsp:spPr>
        <a:xfrm rot="16200000">
          <a:off x="6040014" y="865639"/>
          <a:ext cx="2981093" cy="2981551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197E94-402A-4289-9283-823E9B7E34A9}">
      <dsp:nvSpPr>
        <dsp:cNvPr id="0" name=""/>
        <dsp:cNvSpPr/>
      </dsp:nvSpPr>
      <dsp:spPr>
        <a:xfrm>
          <a:off x="6175105" y="3455409"/>
          <a:ext cx="2263453" cy="596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The Deep End</a:t>
          </a:r>
        </a:p>
      </dsp:txBody>
      <dsp:txXfrm>
        <a:off x="6175105" y="3455409"/>
        <a:ext cx="2263453" cy="596409"/>
      </dsp:txXfrm>
    </dsp:sp>
    <dsp:sp modelId="{3FA9CE73-1868-42EC-A45F-3E51771696D7}">
      <dsp:nvSpPr>
        <dsp:cNvPr id="0" name=""/>
        <dsp:cNvSpPr/>
      </dsp:nvSpPr>
      <dsp:spPr>
        <a:xfrm>
          <a:off x="3348160" y="1721271"/>
          <a:ext cx="1365866" cy="136586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Test &amp; development</a:t>
          </a:r>
        </a:p>
      </dsp:txBody>
      <dsp:txXfrm>
        <a:off x="3538890" y="1882336"/>
        <a:ext cx="787526" cy="1043736"/>
      </dsp:txXfrm>
    </dsp:sp>
    <dsp:sp modelId="{05CDAC83-023B-471A-8622-9088066C832F}">
      <dsp:nvSpPr>
        <dsp:cNvPr id="0" name=""/>
        <dsp:cNvSpPr/>
      </dsp:nvSpPr>
      <dsp:spPr>
        <a:xfrm>
          <a:off x="4332569" y="1721271"/>
          <a:ext cx="1365866" cy="136586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Campus-facing systems</a:t>
          </a:r>
        </a:p>
      </dsp:txBody>
      <dsp:txXfrm>
        <a:off x="4720180" y="1882336"/>
        <a:ext cx="787526" cy="1043736"/>
      </dsp:txXfrm>
    </dsp:sp>
    <dsp:sp modelId="{05F5AA46-118D-4030-AD1F-426539A4173F}">
      <dsp:nvSpPr>
        <dsp:cNvPr id="0" name=""/>
        <dsp:cNvSpPr/>
      </dsp:nvSpPr>
      <dsp:spPr>
        <a:xfrm>
          <a:off x="999429" y="1235120"/>
          <a:ext cx="998507" cy="99838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Web servers</a:t>
          </a:r>
        </a:p>
      </dsp:txBody>
      <dsp:txXfrm>
        <a:off x="1145657" y="1381330"/>
        <a:ext cx="706051" cy="705966"/>
      </dsp:txXfrm>
    </dsp:sp>
    <dsp:sp modelId="{44CC3241-7DD7-4E6A-9A01-D53E3D43B90E}">
      <dsp:nvSpPr>
        <dsp:cNvPr id="0" name=""/>
        <dsp:cNvSpPr/>
      </dsp:nvSpPr>
      <dsp:spPr>
        <a:xfrm>
          <a:off x="631235" y="2069804"/>
          <a:ext cx="490266" cy="49022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A060437-F5C5-4FA9-8225-F75B6D2BBB95}">
      <dsp:nvSpPr>
        <dsp:cNvPr id="0" name=""/>
        <dsp:cNvSpPr/>
      </dsp:nvSpPr>
      <dsp:spPr>
        <a:xfrm>
          <a:off x="2079713" y="1431607"/>
          <a:ext cx="285231" cy="285316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8ECB03A-CD6E-40AD-A332-628D6232F361}">
      <dsp:nvSpPr>
        <dsp:cNvPr id="0" name=""/>
        <dsp:cNvSpPr/>
      </dsp:nvSpPr>
      <dsp:spPr>
        <a:xfrm>
          <a:off x="1608014" y="2105469"/>
          <a:ext cx="998507" cy="99838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Single server applications</a:t>
          </a:r>
        </a:p>
      </dsp:txBody>
      <dsp:txXfrm>
        <a:off x="1754242" y="2251679"/>
        <a:ext cx="706051" cy="705966"/>
      </dsp:txXfrm>
    </dsp:sp>
    <dsp:sp modelId="{360308A1-A8B0-40EF-B20D-1DD3C6C0AFEA}">
      <dsp:nvSpPr>
        <dsp:cNvPr id="0" name=""/>
        <dsp:cNvSpPr/>
      </dsp:nvSpPr>
      <dsp:spPr>
        <a:xfrm>
          <a:off x="1712507" y="3164995"/>
          <a:ext cx="285231" cy="28531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7673412-9903-4A90-807D-3B5E52140824}">
      <dsp:nvSpPr>
        <dsp:cNvPr id="0" name=""/>
        <dsp:cNvSpPr/>
      </dsp:nvSpPr>
      <dsp:spPr>
        <a:xfrm>
          <a:off x="6432213" y="1482031"/>
          <a:ext cx="1741118" cy="17408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Internet-facing apps with databases</a:t>
          </a:r>
        </a:p>
      </dsp:txBody>
      <dsp:txXfrm>
        <a:off x="6687194" y="1736966"/>
        <a:ext cx="1231156" cy="1230933"/>
      </dsp:txXfrm>
    </dsp:sp>
    <dsp:sp modelId="{69B4DE62-37A1-4228-862E-356A1125A3D7}">
      <dsp:nvSpPr>
        <dsp:cNvPr id="0" name=""/>
        <dsp:cNvSpPr/>
      </dsp:nvSpPr>
      <dsp:spPr>
        <a:xfrm>
          <a:off x="560225" y="3455409"/>
          <a:ext cx="2263453" cy="596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Toe in the Water</a:t>
          </a:r>
        </a:p>
      </dsp:txBody>
      <dsp:txXfrm>
        <a:off x="560225" y="3455409"/>
        <a:ext cx="2263453" cy="5964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148DC2-5DA0-49CE-8A07-5270E7F12980}">
      <dsp:nvSpPr>
        <dsp:cNvPr id="0" name=""/>
        <dsp:cNvSpPr/>
      </dsp:nvSpPr>
      <dsp:spPr>
        <a:xfrm>
          <a:off x="1036" y="148989"/>
          <a:ext cx="1584709" cy="158470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576660-6A0C-43B4-BC41-4F63572E3627}">
      <dsp:nvSpPr>
        <dsp:cNvPr id="0" name=""/>
        <dsp:cNvSpPr/>
      </dsp:nvSpPr>
      <dsp:spPr>
        <a:xfrm>
          <a:off x="1036" y="148989"/>
          <a:ext cx="158" cy="3169418"/>
        </a:xfrm>
        <a:prstGeom prst="line">
          <a:avLst/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F3F893-9F4E-4C52-8EBD-47F54A9D2A1C}">
      <dsp:nvSpPr>
        <dsp:cNvPr id="0" name=""/>
        <dsp:cNvSpPr/>
      </dsp:nvSpPr>
      <dsp:spPr>
        <a:xfrm>
          <a:off x="1036" y="1733699"/>
          <a:ext cx="1584709" cy="1584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Standardization</a:t>
          </a:r>
        </a:p>
      </dsp:txBody>
      <dsp:txXfrm>
        <a:off x="1036" y="1733699"/>
        <a:ext cx="1584709" cy="1584709"/>
      </dsp:txXfrm>
    </dsp:sp>
    <dsp:sp modelId="{04F0C44E-E02C-4E5E-9346-63C8D7ACE20C}">
      <dsp:nvSpPr>
        <dsp:cNvPr id="0" name=""/>
        <dsp:cNvSpPr/>
      </dsp:nvSpPr>
      <dsp:spPr>
        <a:xfrm>
          <a:off x="1586470" y="148989"/>
          <a:ext cx="1584709" cy="158470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9298C5-CF16-4208-BDEA-F033AE29AE2B}">
      <dsp:nvSpPr>
        <dsp:cNvPr id="0" name=""/>
        <dsp:cNvSpPr/>
      </dsp:nvSpPr>
      <dsp:spPr>
        <a:xfrm>
          <a:off x="1586470" y="148989"/>
          <a:ext cx="158" cy="3169418"/>
        </a:xfrm>
        <a:prstGeom prst="line">
          <a:avLst/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AD7EBF-F2C8-4B37-9D87-DB4EB60F4AAD}">
      <dsp:nvSpPr>
        <dsp:cNvPr id="0" name=""/>
        <dsp:cNvSpPr/>
      </dsp:nvSpPr>
      <dsp:spPr>
        <a:xfrm>
          <a:off x="1586470" y="1733699"/>
          <a:ext cx="1584709" cy="1584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Security</a:t>
          </a:r>
        </a:p>
      </dsp:txBody>
      <dsp:txXfrm>
        <a:off x="1586470" y="1733699"/>
        <a:ext cx="1584709" cy="1584709"/>
      </dsp:txXfrm>
    </dsp:sp>
    <dsp:sp modelId="{6077B090-64BA-4645-A948-D0FC0429C955}">
      <dsp:nvSpPr>
        <dsp:cNvPr id="0" name=""/>
        <dsp:cNvSpPr/>
      </dsp:nvSpPr>
      <dsp:spPr>
        <a:xfrm>
          <a:off x="3171904" y="148989"/>
          <a:ext cx="1584709" cy="158470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899C27-9D9E-425E-98E4-04DA80A05AC1}">
      <dsp:nvSpPr>
        <dsp:cNvPr id="0" name=""/>
        <dsp:cNvSpPr/>
      </dsp:nvSpPr>
      <dsp:spPr>
        <a:xfrm>
          <a:off x="3171904" y="148989"/>
          <a:ext cx="158" cy="3169418"/>
        </a:xfrm>
        <a:prstGeom prst="line">
          <a:avLst/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7D62F2-46AF-424B-B962-49154807836E}">
      <dsp:nvSpPr>
        <dsp:cNvPr id="0" name=""/>
        <dsp:cNvSpPr/>
      </dsp:nvSpPr>
      <dsp:spPr>
        <a:xfrm>
          <a:off x="3171904" y="1733699"/>
          <a:ext cx="1584709" cy="1584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Visibility</a:t>
          </a:r>
        </a:p>
      </dsp:txBody>
      <dsp:txXfrm>
        <a:off x="3171904" y="1733699"/>
        <a:ext cx="1584709" cy="1584709"/>
      </dsp:txXfrm>
    </dsp:sp>
    <dsp:sp modelId="{B9F1D33B-85A2-4822-BEB9-E17C0DB90237}">
      <dsp:nvSpPr>
        <dsp:cNvPr id="0" name=""/>
        <dsp:cNvSpPr/>
      </dsp:nvSpPr>
      <dsp:spPr>
        <a:xfrm>
          <a:off x="4757338" y="148989"/>
          <a:ext cx="1584709" cy="1584709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9991F1-4E0C-45B5-B907-48349DF5B97D}">
      <dsp:nvSpPr>
        <dsp:cNvPr id="0" name=""/>
        <dsp:cNvSpPr/>
      </dsp:nvSpPr>
      <dsp:spPr>
        <a:xfrm>
          <a:off x="4757338" y="148989"/>
          <a:ext cx="158" cy="3169418"/>
        </a:xfrm>
        <a:prstGeom prst="line">
          <a:avLst/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E7C8C-FD99-4D4F-8A12-027B8EBA818F}">
      <dsp:nvSpPr>
        <dsp:cNvPr id="0" name=""/>
        <dsp:cNvSpPr/>
      </dsp:nvSpPr>
      <dsp:spPr>
        <a:xfrm>
          <a:off x="4757338" y="1733699"/>
          <a:ext cx="1584709" cy="1584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Efficiency</a:t>
          </a:r>
        </a:p>
      </dsp:txBody>
      <dsp:txXfrm>
        <a:off x="4757338" y="1733699"/>
        <a:ext cx="1584709" cy="1584709"/>
      </dsp:txXfrm>
    </dsp:sp>
    <dsp:sp modelId="{4C89C1DD-A6B7-4A2D-995F-3873464CB6D1}">
      <dsp:nvSpPr>
        <dsp:cNvPr id="0" name=""/>
        <dsp:cNvSpPr/>
      </dsp:nvSpPr>
      <dsp:spPr>
        <a:xfrm>
          <a:off x="6342772" y="148989"/>
          <a:ext cx="1584709" cy="158470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A304E0-9670-4436-B7A8-F77CDDBAA3AB}">
      <dsp:nvSpPr>
        <dsp:cNvPr id="0" name=""/>
        <dsp:cNvSpPr/>
      </dsp:nvSpPr>
      <dsp:spPr>
        <a:xfrm>
          <a:off x="6342772" y="148989"/>
          <a:ext cx="158" cy="3169418"/>
        </a:xfrm>
        <a:prstGeom prst="line">
          <a:avLst/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67757B-BF0E-49C3-826F-39293069225C}">
      <dsp:nvSpPr>
        <dsp:cNvPr id="0" name=""/>
        <dsp:cNvSpPr/>
      </dsp:nvSpPr>
      <dsp:spPr>
        <a:xfrm>
          <a:off x="6342772" y="1733699"/>
          <a:ext cx="1584709" cy="1584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Migration</a:t>
          </a:r>
        </a:p>
      </dsp:txBody>
      <dsp:txXfrm>
        <a:off x="6342772" y="1733699"/>
        <a:ext cx="1584709" cy="158470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D746E0-2155-4FC7-A69A-7CEBDC3BB630}">
      <dsp:nvSpPr>
        <dsp:cNvPr id="0" name=""/>
        <dsp:cNvSpPr/>
      </dsp:nvSpPr>
      <dsp:spPr>
        <a:xfrm>
          <a:off x="4051" y="67983"/>
          <a:ext cx="1842017" cy="79245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Phase 1 – Cloud Environment Setup</a:t>
          </a:r>
        </a:p>
      </dsp:txBody>
      <dsp:txXfrm>
        <a:off x="4051" y="67983"/>
        <a:ext cx="1842017" cy="528302"/>
      </dsp:txXfrm>
    </dsp:sp>
    <dsp:sp modelId="{7E64BA36-0304-4CA9-B37A-76FCC93BCEDA}">
      <dsp:nvSpPr>
        <dsp:cNvPr id="0" name=""/>
        <dsp:cNvSpPr/>
      </dsp:nvSpPr>
      <dsp:spPr>
        <a:xfrm>
          <a:off x="381331" y="596286"/>
          <a:ext cx="1842017" cy="3225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Small cloud team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Master account structure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Virtual Private Clouds (VPCs)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Employ automation through cloud-friendly tools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Meet low to moderate risk security requirements using on-premise tools &amp; practices</a:t>
          </a:r>
        </a:p>
      </dsp:txBody>
      <dsp:txXfrm>
        <a:off x="435282" y="650237"/>
        <a:ext cx="1734115" cy="3117698"/>
      </dsp:txXfrm>
    </dsp:sp>
    <dsp:sp modelId="{07B214F7-2581-4409-B7B6-299BCE3C8488}">
      <dsp:nvSpPr>
        <dsp:cNvPr id="0" name=""/>
        <dsp:cNvSpPr/>
      </dsp:nvSpPr>
      <dsp:spPr>
        <a:xfrm>
          <a:off x="2125311" y="102830"/>
          <a:ext cx="591995" cy="4586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2125311" y="194552"/>
        <a:ext cx="454413" cy="275164"/>
      </dsp:txXfrm>
    </dsp:sp>
    <dsp:sp modelId="{1F0C6FDA-80E5-4DAB-A381-303B72D05C81}">
      <dsp:nvSpPr>
        <dsp:cNvPr id="0" name=""/>
        <dsp:cNvSpPr/>
      </dsp:nvSpPr>
      <dsp:spPr>
        <a:xfrm>
          <a:off x="2963040" y="67983"/>
          <a:ext cx="1842017" cy="792453"/>
        </a:xfrm>
        <a:prstGeom prst="roundRect">
          <a:avLst>
            <a:gd name="adj" fmla="val 10000"/>
          </a:avLst>
        </a:prstGeom>
        <a:solidFill>
          <a:schemeClr val="accent2">
            <a:hueOff val="6000035"/>
            <a:satOff val="7693"/>
            <a:lumOff val="20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Phase 2 – Lift and Shift</a:t>
          </a:r>
        </a:p>
      </dsp:txBody>
      <dsp:txXfrm>
        <a:off x="2963040" y="67983"/>
        <a:ext cx="1842017" cy="528302"/>
      </dsp:txXfrm>
    </dsp:sp>
    <dsp:sp modelId="{1AD14408-0C5C-407F-A508-88AE51AE11B2}">
      <dsp:nvSpPr>
        <dsp:cNvPr id="0" name=""/>
        <dsp:cNvSpPr/>
      </dsp:nvSpPr>
      <dsp:spPr>
        <a:xfrm>
          <a:off x="3340321" y="596286"/>
          <a:ext cx="1842017" cy="3225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6000035"/>
              <a:satOff val="7693"/>
              <a:lumOff val="20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Create basic shared services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Focus on cloud-ready applications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Incorporate resiliency and disaster recovery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Low effort migrations</a:t>
          </a:r>
        </a:p>
      </dsp:txBody>
      <dsp:txXfrm>
        <a:off x="3394272" y="650237"/>
        <a:ext cx="1734115" cy="3117698"/>
      </dsp:txXfrm>
    </dsp:sp>
    <dsp:sp modelId="{17B8DB68-26A6-47B4-9CF9-F71B548545A6}">
      <dsp:nvSpPr>
        <dsp:cNvPr id="0" name=""/>
        <dsp:cNvSpPr/>
      </dsp:nvSpPr>
      <dsp:spPr>
        <a:xfrm>
          <a:off x="5084300" y="102830"/>
          <a:ext cx="591995" cy="4586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2000070"/>
            <a:satOff val="15385"/>
            <a:lumOff val="411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5084300" y="194552"/>
        <a:ext cx="454413" cy="275164"/>
      </dsp:txXfrm>
    </dsp:sp>
    <dsp:sp modelId="{9340435F-DFBB-45BE-B69A-C19C9E0437AE}">
      <dsp:nvSpPr>
        <dsp:cNvPr id="0" name=""/>
        <dsp:cNvSpPr/>
      </dsp:nvSpPr>
      <dsp:spPr>
        <a:xfrm>
          <a:off x="5922030" y="67983"/>
          <a:ext cx="1842017" cy="792453"/>
        </a:xfrm>
        <a:prstGeom prst="roundRect">
          <a:avLst>
            <a:gd name="adj" fmla="val 10000"/>
          </a:avLst>
        </a:prstGeom>
        <a:solidFill>
          <a:schemeClr val="accent2">
            <a:hueOff val="12000070"/>
            <a:satOff val="15385"/>
            <a:lumOff val="41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1" kern="1200" dirty="0"/>
            <a:t>Phase 3 – Ramp Up</a:t>
          </a:r>
        </a:p>
      </dsp:txBody>
      <dsp:txXfrm>
        <a:off x="5922030" y="67983"/>
        <a:ext cx="1842017" cy="528302"/>
      </dsp:txXfrm>
    </dsp:sp>
    <dsp:sp modelId="{FB276AA7-36B7-4A7D-9BD4-07F6601F11CE}">
      <dsp:nvSpPr>
        <dsp:cNvPr id="0" name=""/>
        <dsp:cNvSpPr/>
      </dsp:nvSpPr>
      <dsp:spPr>
        <a:xfrm>
          <a:off x="6299310" y="596286"/>
          <a:ext cx="1842017" cy="3225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2000070"/>
              <a:satOff val="15385"/>
              <a:lumOff val="4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i="1" kern="1200" dirty="0"/>
            <a:t>Create advanced shared services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i="1" kern="1200" dirty="0"/>
            <a:t>Higher complexity applications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i="1" kern="1200" dirty="0"/>
            <a:t>Higher risk data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i="1" kern="1200" dirty="0"/>
            <a:t>Reduce on-premise dependencies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i="1" kern="1200" dirty="0"/>
            <a:t>High effort migrations</a:t>
          </a:r>
        </a:p>
      </dsp:txBody>
      <dsp:txXfrm>
        <a:off x="6353261" y="650237"/>
        <a:ext cx="1734115" cy="311769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D746E0-2155-4FC7-A69A-7CEBDC3BB630}">
      <dsp:nvSpPr>
        <dsp:cNvPr id="0" name=""/>
        <dsp:cNvSpPr/>
      </dsp:nvSpPr>
      <dsp:spPr>
        <a:xfrm>
          <a:off x="4051" y="51695"/>
          <a:ext cx="1842017" cy="79245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Phase 1 – Cloud Environment Setup</a:t>
          </a:r>
        </a:p>
      </dsp:txBody>
      <dsp:txXfrm>
        <a:off x="4051" y="51695"/>
        <a:ext cx="1842017" cy="528302"/>
      </dsp:txXfrm>
    </dsp:sp>
    <dsp:sp modelId="{7E64BA36-0304-4CA9-B37A-76FCC93BCEDA}">
      <dsp:nvSpPr>
        <dsp:cNvPr id="0" name=""/>
        <dsp:cNvSpPr/>
      </dsp:nvSpPr>
      <dsp:spPr>
        <a:xfrm>
          <a:off x="381331" y="579997"/>
          <a:ext cx="1842017" cy="302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Master account structure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Virtual Private Clouds (VPCs)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Employ automation through cloud-friendly tools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Meet low to moderate risk security requirements using on-premise tools &amp; practices</a:t>
          </a:r>
        </a:p>
      </dsp:txBody>
      <dsp:txXfrm>
        <a:off x="435282" y="633948"/>
        <a:ext cx="1734115" cy="2916098"/>
      </dsp:txXfrm>
    </dsp:sp>
    <dsp:sp modelId="{07B214F7-2581-4409-B7B6-299BCE3C8488}">
      <dsp:nvSpPr>
        <dsp:cNvPr id="0" name=""/>
        <dsp:cNvSpPr/>
      </dsp:nvSpPr>
      <dsp:spPr>
        <a:xfrm>
          <a:off x="2125311" y="86542"/>
          <a:ext cx="591995" cy="4586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2125311" y="178264"/>
        <a:ext cx="454413" cy="275164"/>
      </dsp:txXfrm>
    </dsp:sp>
    <dsp:sp modelId="{1F0C6FDA-80E5-4DAB-A381-303B72D05C81}">
      <dsp:nvSpPr>
        <dsp:cNvPr id="0" name=""/>
        <dsp:cNvSpPr/>
      </dsp:nvSpPr>
      <dsp:spPr>
        <a:xfrm>
          <a:off x="2963040" y="51695"/>
          <a:ext cx="1842017" cy="792453"/>
        </a:xfrm>
        <a:prstGeom prst="roundRect">
          <a:avLst>
            <a:gd name="adj" fmla="val 10000"/>
          </a:avLst>
        </a:prstGeom>
        <a:solidFill>
          <a:schemeClr val="accent2">
            <a:hueOff val="6000035"/>
            <a:satOff val="7693"/>
            <a:lumOff val="20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Phase 2 – Lift and Shift</a:t>
          </a:r>
        </a:p>
      </dsp:txBody>
      <dsp:txXfrm>
        <a:off x="2963040" y="51695"/>
        <a:ext cx="1842017" cy="528302"/>
      </dsp:txXfrm>
    </dsp:sp>
    <dsp:sp modelId="{1AD14408-0C5C-407F-A508-88AE51AE11B2}">
      <dsp:nvSpPr>
        <dsp:cNvPr id="0" name=""/>
        <dsp:cNvSpPr/>
      </dsp:nvSpPr>
      <dsp:spPr>
        <a:xfrm>
          <a:off x="3340321" y="579997"/>
          <a:ext cx="1842017" cy="302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6000035"/>
              <a:satOff val="7693"/>
              <a:lumOff val="20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Create basic shared services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Focus on cloud-ready applications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Incorporate resiliency and disaster recovery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Low effort migrations</a:t>
          </a:r>
        </a:p>
      </dsp:txBody>
      <dsp:txXfrm>
        <a:off x="3394272" y="633948"/>
        <a:ext cx="1734115" cy="2916098"/>
      </dsp:txXfrm>
    </dsp:sp>
    <dsp:sp modelId="{17B8DB68-26A6-47B4-9CF9-F71B548545A6}">
      <dsp:nvSpPr>
        <dsp:cNvPr id="0" name=""/>
        <dsp:cNvSpPr/>
      </dsp:nvSpPr>
      <dsp:spPr>
        <a:xfrm>
          <a:off x="5084300" y="86542"/>
          <a:ext cx="591995" cy="4586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2000070"/>
            <a:satOff val="15385"/>
            <a:lumOff val="411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5084300" y="178264"/>
        <a:ext cx="454413" cy="275164"/>
      </dsp:txXfrm>
    </dsp:sp>
    <dsp:sp modelId="{9340435F-DFBB-45BE-B69A-C19C9E0437AE}">
      <dsp:nvSpPr>
        <dsp:cNvPr id="0" name=""/>
        <dsp:cNvSpPr/>
      </dsp:nvSpPr>
      <dsp:spPr>
        <a:xfrm>
          <a:off x="5922030" y="51695"/>
          <a:ext cx="1842017" cy="792453"/>
        </a:xfrm>
        <a:prstGeom prst="roundRect">
          <a:avLst>
            <a:gd name="adj" fmla="val 10000"/>
          </a:avLst>
        </a:prstGeom>
        <a:solidFill>
          <a:schemeClr val="accent2">
            <a:hueOff val="12000070"/>
            <a:satOff val="15385"/>
            <a:lumOff val="41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1" kern="1200" dirty="0"/>
            <a:t>Phase 3 – Ramp Up</a:t>
          </a:r>
        </a:p>
      </dsp:txBody>
      <dsp:txXfrm>
        <a:off x="5922030" y="51695"/>
        <a:ext cx="1842017" cy="528302"/>
      </dsp:txXfrm>
    </dsp:sp>
    <dsp:sp modelId="{FB276AA7-36B7-4A7D-9BD4-07F6601F11CE}">
      <dsp:nvSpPr>
        <dsp:cNvPr id="0" name=""/>
        <dsp:cNvSpPr/>
      </dsp:nvSpPr>
      <dsp:spPr>
        <a:xfrm>
          <a:off x="6299310" y="579997"/>
          <a:ext cx="1842017" cy="302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2000070"/>
              <a:satOff val="15385"/>
              <a:lumOff val="4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i="1" kern="1200" dirty="0"/>
            <a:t>Create advanced shared services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i="1" kern="1200" dirty="0"/>
            <a:t>Higher complexity applications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i="1" kern="1200" dirty="0"/>
            <a:t>Higher risk data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i="1" kern="1200" dirty="0"/>
            <a:t>Reduce on-premise dependencies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i="1" kern="1200" dirty="0"/>
            <a:t>High effort migrations</a:t>
          </a:r>
        </a:p>
      </dsp:txBody>
      <dsp:txXfrm>
        <a:off x="6353261" y="633948"/>
        <a:ext cx="1734115" cy="291609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84BCF-CE2D-4E84-90B4-5813EC3B7A56}">
      <dsp:nvSpPr>
        <dsp:cNvPr id="0" name=""/>
        <dsp:cNvSpPr/>
      </dsp:nvSpPr>
      <dsp:spPr>
        <a:xfrm>
          <a:off x="3500" y="252552"/>
          <a:ext cx="1530992" cy="15309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C7E827-3701-4719-BB87-902EBCE2DC20}">
      <dsp:nvSpPr>
        <dsp:cNvPr id="0" name=""/>
        <dsp:cNvSpPr/>
      </dsp:nvSpPr>
      <dsp:spPr>
        <a:xfrm>
          <a:off x="3500" y="252552"/>
          <a:ext cx="153" cy="3061985"/>
        </a:xfrm>
        <a:prstGeom prst="line">
          <a:avLst/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BBA83D-5160-4A9E-BC91-D7F57639BC30}">
      <dsp:nvSpPr>
        <dsp:cNvPr id="0" name=""/>
        <dsp:cNvSpPr/>
      </dsp:nvSpPr>
      <dsp:spPr>
        <a:xfrm>
          <a:off x="3500" y="1783545"/>
          <a:ext cx="1530992" cy="1530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Agile, scalable security</a:t>
          </a:r>
          <a:endParaRPr lang="en-US" sz="2000" kern="1200" dirty="0"/>
        </a:p>
      </dsp:txBody>
      <dsp:txXfrm>
        <a:off x="3500" y="1783545"/>
        <a:ext cx="1530992" cy="1530992"/>
      </dsp:txXfrm>
    </dsp:sp>
    <dsp:sp modelId="{7145935E-397D-4F0D-A229-8CC796D24864}">
      <dsp:nvSpPr>
        <dsp:cNvPr id="0" name=""/>
        <dsp:cNvSpPr/>
      </dsp:nvSpPr>
      <dsp:spPr>
        <a:xfrm>
          <a:off x="1535151" y="252552"/>
          <a:ext cx="1530992" cy="1530992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C50BA9-7945-4A92-9714-5E56E372A520}">
      <dsp:nvSpPr>
        <dsp:cNvPr id="0" name=""/>
        <dsp:cNvSpPr/>
      </dsp:nvSpPr>
      <dsp:spPr>
        <a:xfrm>
          <a:off x="1535151" y="252552"/>
          <a:ext cx="153" cy="3061985"/>
        </a:xfrm>
        <a:prstGeom prst="line">
          <a:avLst/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C164AA-2D09-4872-A6D1-16E49FBBDCD3}">
      <dsp:nvSpPr>
        <dsp:cNvPr id="0" name=""/>
        <dsp:cNvSpPr/>
      </dsp:nvSpPr>
      <dsp:spPr>
        <a:xfrm>
          <a:off x="1535151" y="1783545"/>
          <a:ext cx="1530992" cy="1530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Accelerate migrations</a:t>
          </a:r>
        </a:p>
      </dsp:txBody>
      <dsp:txXfrm>
        <a:off x="1535151" y="1783545"/>
        <a:ext cx="1530992" cy="1530992"/>
      </dsp:txXfrm>
    </dsp:sp>
    <dsp:sp modelId="{DA44541E-6BB7-4047-9898-E18581E3FB91}">
      <dsp:nvSpPr>
        <dsp:cNvPr id="0" name=""/>
        <dsp:cNvSpPr/>
      </dsp:nvSpPr>
      <dsp:spPr>
        <a:xfrm>
          <a:off x="3066801" y="252552"/>
          <a:ext cx="1530992" cy="153099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70BFB8-0535-421A-A8E4-38704A5E860F}">
      <dsp:nvSpPr>
        <dsp:cNvPr id="0" name=""/>
        <dsp:cNvSpPr/>
      </dsp:nvSpPr>
      <dsp:spPr>
        <a:xfrm>
          <a:off x="3066801" y="252552"/>
          <a:ext cx="153" cy="3061985"/>
        </a:xfrm>
        <a:prstGeom prst="line">
          <a:avLst/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C7FE41-FB9A-43BB-9E74-3B7D868F7895}">
      <dsp:nvSpPr>
        <dsp:cNvPr id="0" name=""/>
        <dsp:cNvSpPr/>
      </dsp:nvSpPr>
      <dsp:spPr>
        <a:xfrm>
          <a:off x="3066801" y="1783545"/>
          <a:ext cx="1530992" cy="1530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Optimize costs</a:t>
          </a:r>
          <a:endParaRPr lang="en-US" sz="2000" kern="1200" dirty="0"/>
        </a:p>
      </dsp:txBody>
      <dsp:txXfrm>
        <a:off x="3066801" y="1783545"/>
        <a:ext cx="1530992" cy="1530992"/>
      </dsp:txXfrm>
    </dsp:sp>
    <dsp:sp modelId="{78F96007-6CB8-44B2-9B9D-68C3D036A057}">
      <dsp:nvSpPr>
        <dsp:cNvPr id="0" name=""/>
        <dsp:cNvSpPr/>
      </dsp:nvSpPr>
      <dsp:spPr>
        <a:xfrm>
          <a:off x="4598452" y="252552"/>
          <a:ext cx="1530992" cy="1530992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2AEEAB-968F-4B21-AC05-2B74557E6B36}">
      <dsp:nvSpPr>
        <dsp:cNvPr id="0" name=""/>
        <dsp:cNvSpPr/>
      </dsp:nvSpPr>
      <dsp:spPr>
        <a:xfrm>
          <a:off x="4598452" y="252552"/>
          <a:ext cx="153" cy="3061985"/>
        </a:xfrm>
        <a:prstGeom prst="line">
          <a:avLst/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16E542-0F99-49D3-9B91-B05C717D0308}">
      <dsp:nvSpPr>
        <dsp:cNvPr id="0" name=""/>
        <dsp:cNvSpPr/>
      </dsp:nvSpPr>
      <dsp:spPr>
        <a:xfrm>
          <a:off x="4598452" y="1783545"/>
          <a:ext cx="1530992" cy="1530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Enhance resiliency and recovery</a:t>
          </a:r>
          <a:endParaRPr lang="en-US" sz="2000" kern="1200" dirty="0"/>
        </a:p>
      </dsp:txBody>
      <dsp:txXfrm>
        <a:off x="4598452" y="1783545"/>
        <a:ext cx="1530992" cy="1530992"/>
      </dsp:txXfrm>
    </dsp:sp>
    <dsp:sp modelId="{F71975E0-7E6F-4F42-A031-6D4E971499DD}">
      <dsp:nvSpPr>
        <dsp:cNvPr id="0" name=""/>
        <dsp:cNvSpPr/>
      </dsp:nvSpPr>
      <dsp:spPr>
        <a:xfrm>
          <a:off x="6130102" y="252552"/>
          <a:ext cx="1530992" cy="153099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6EC7A5-C582-41C8-A3BB-4BEC86B656FE}">
      <dsp:nvSpPr>
        <dsp:cNvPr id="0" name=""/>
        <dsp:cNvSpPr/>
      </dsp:nvSpPr>
      <dsp:spPr>
        <a:xfrm>
          <a:off x="6130102" y="252552"/>
          <a:ext cx="153" cy="3061985"/>
        </a:xfrm>
        <a:prstGeom prst="line">
          <a:avLst/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697C09-9BB8-48CE-8619-E60F3792F7BF}">
      <dsp:nvSpPr>
        <dsp:cNvPr id="0" name=""/>
        <dsp:cNvSpPr/>
      </dsp:nvSpPr>
      <dsp:spPr>
        <a:xfrm>
          <a:off x="6130102" y="1783545"/>
          <a:ext cx="1530992" cy="1530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Create campus-facing cloud services</a:t>
          </a:r>
          <a:endParaRPr lang="en-US" sz="2000" kern="1200" dirty="0"/>
        </a:p>
      </dsp:txBody>
      <dsp:txXfrm>
        <a:off x="6130102" y="1783545"/>
        <a:ext cx="1530992" cy="15309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Lineup">
  <dgm:title val=""/>
  <dgm:desc val=""/>
  <dgm:catLst>
    <dgm:cat type="picture" pri="19000"/>
    <dgm:cat type="pictureconvert" pri="1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3" destOrd="0"/>
        <dgm:cxn modelId="42" srcId="30" destId="41" srcOrd="0" destOrd="0"/>
      </dgm:cxnLst>
      <dgm:bg/>
      <dgm:whole/>
    </dgm:dataModel>
  </dgm:clrData>
  <dgm:layoutNode name="Name0">
    <dgm:varLst>
      <dgm:chMax/>
      <dgm:chPref/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Parent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"/>
      <dgm:constr type="w" for="ch" forName="sibTrans" refType="w" refFor="ch" refForName="composite" op="equ" fact="0.000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l" for="ch" forName="Accent" refType="w" fact="0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if>
          <dgm:else name="Name6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r" for="ch" forName="Accent" refType="w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else>
        </dgm:choose>
        <dgm:layoutNode name="Image" styleLbl="alig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Accent" styleLbl="parChTrans1D1">
          <dgm:alg type="sp"/>
          <dgm:shape xmlns:r="http://schemas.openxmlformats.org/officeDocument/2006/relationships" type="line" r:blip="">
            <dgm:adjLst/>
          </dgm:shape>
          <dgm:presOf/>
        </dgm:layoutNode>
        <dgm:layoutNode name="Paren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Lineup">
  <dgm:title val=""/>
  <dgm:desc val=""/>
  <dgm:catLst>
    <dgm:cat type="picture" pri="19000"/>
    <dgm:cat type="pictureconvert" pri="1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3" destOrd="0"/>
        <dgm:cxn modelId="42" srcId="30" destId="41" srcOrd="0" destOrd="0"/>
      </dgm:cxnLst>
      <dgm:bg/>
      <dgm:whole/>
    </dgm:dataModel>
  </dgm:clrData>
  <dgm:layoutNode name="Name0">
    <dgm:varLst>
      <dgm:chMax/>
      <dgm:chPref/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Parent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"/>
      <dgm:constr type="w" for="ch" forName="sibTrans" refType="w" refFor="ch" refForName="composite" op="equ" fact="0.000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l" for="ch" forName="Accent" refType="w" fact="0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if>
          <dgm:else name="Name6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r" for="ch" forName="Accent" refType="w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else>
        </dgm:choose>
        <dgm:layoutNode name="Image" styleLbl="alig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Accent" styleLbl="parChTrans1D1">
          <dgm:alg type="sp"/>
          <dgm:shape xmlns:r="http://schemas.openxmlformats.org/officeDocument/2006/relationships" type="line" r:blip="">
            <dgm:adjLst/>
          </dgm:shape>
          <dgm:presOf/>
        </dgm:layoutNode>
        <dgm:layoutNode name="Paren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PictureLineup">
  <dgm:title val=""/>
  <dgm:desc val=""/>
  <dgm:catLst>
    <dgm:cat type="picture" pri="19000"/>
    <dgm:cat type="pictureconvert" pri="1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3" destOrd="0"/>
        <dgm:cxn modelId="42" srcId="30" destId="41" srcOrd="0" destOrd="0"/>
      </dgm:cxnLst>
      <dgm:bg/>
      <dgm:whole/>
    </dgm:dataModel>
  </dgm:clrData>
  <dgm:layoutNode name="Name0">
    <dgm:varLst>
      <dgm:chMax/>
      <dgm:chPref/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Parent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"/>
      <dgm:constr type="w" for="ch" forName="sibTrans" refType="w" refFor="ch" refForName="composite" op="equ" fact="0.000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l" for="ch" forName="Accent" refType="w" fact="0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if>
          <dgm:else name="Name6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r" for="ch" forName="Accent" refType="w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else>
        </dgm:choose>
        <dgm:layoutNode name="Image" styleLbl="alig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Accent" styleLbl="parChTrans1D1">
          <dgm:alg type="sp"/>
          <dgm:shape xmlns:r="http://schemas.openxmlformats.org/officeDocument/2006/relationships" type="line" r:blip="">
            <dgm:adjLst/>
          </dgm:shape>
          <dgm:presOf/>
        </dgm:layoutNode>
        <dgm:layoutNode name="Paren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If costs are</a:t>
            </a:r>
            <a:r>
              <a:rPr lang="en-US" baseline="0" dirty="0"/>
              <a:t> variable, investment to try something new is smaller</a:t>
            </a:r>
          </a:p>
          <a:p>
            <a:pPr marL="158750" indent="0">
              <a:buNone/>
            </a:pPr>
            <a:r>
              <a:rPr lang="en-US" baseline="0" dirty="0"/>
              <a:t>If scalability is desired, on-demand is faster</a:t>
            </a:r>
          </a:p>
          <a:p>
            <a:pPr marL="158750" indent="0">
              <a:buNone/>
            </a:pPr>
            <a:r>
              <a:rPr lang="en-US" baseline="0" dirty="0"/>
              <a:t>If data center is in the cloud, energy costs are paid by them</a:t>
            </a:r>
          </a:p>
          <a:p>
            <a:pPr marL="158750" indent="0">
              <a:buNone/>
            </a:pPr>
            <a:r>
              <a:rPr lang="en-US" baseline="0" dirty="0"/>
              <a:t>New features can be better, but so can control</a:t>
            </a:r>
          </a:p>
          <a:p>
            <a:pPr marL="158750" indent="0">
              <a:buNone/>
            </a:pPr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1848960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003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11700" y="1314925"/>
            <a:ext cx="80778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11700" y="3367525"/>
            <a:ext cx="8077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235500" y="40019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 Information">
  <p:cSld name="CUSTOM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55379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 dirty="0"/>
          </a:p>
        </p:txBody>
      </p:sp>
      <p:pic>
        <p:nvPicPr>
          <p:cNvPr id="52" name="Google Shape;52;p14"/>
          <p:cNvPicPr preferRelativeResize="0"/>
          <p:nvPr/>
        </p:nvPicPr>
        <p:blipFill rotWithShape="1">
          <a:blip r:embed="rId2">
            <a:alphaModFix/>
          </a:blip>
          <a:srcRect r="53520"/>
          <a:stretch/>
        </p:blipFill>
        <p:spPr>
          <a:xfrm>
            <a:off x="427750" y="1450425"/>
            <a:ext cx="1434675" cy="174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4"/>
          <p:cNvPicPr preferRelativeResize="0"/>
          <p:nvPr/>
        </p:nvPicPr>
        <p:blipFill rotWithShape="1">
          <a:blip r:embed="rId2">
            <a:alphaModFix/>
          </a:blip>
          <a:srcRect r="53520"/>
          <a:stretch/>
        </p:blipFill>
        <p:spPr>
          <a:xfrm>
            <a:off x="2080650" y="1450425"/>
            <a:ext cx="1434675" cy="174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4"/>
          <p:cNvPicPr preferRelativeResize="0"/>
          <p:nvPr/>
        </p:nvPicPr>
        <p:blipFill rotWithShape="1">
          <a:blip r:embed="rId2">
            <a:alphaModFix/>
          </a:blip>
          <a:srcRect r="53520"/>
          <a:stretch/>
        </p:blipFill>
        <p:spPr>
          <a:xfrm>
            <a:off x="3733550" y="1450425"/>
            <a:ext cx="1434675" cy="174777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4"/>
          <p:cNvSpPr txBox="1"/>
          <p:nvPr/>
        </p:nvSpPr>
        <p:spPr>
          <a:xfrm>
            <a:off x="427750" y="3290825"/>
            <a:ext cx="14346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</a:rPr>
              <a:t>Name</a:t>
            </a:r>
            <a:endParaRPr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xxx-xxx-xxxx</a:t>
            </a:r>
            <a:endParaRPr sz="12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email@uci.edu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56" name="Google Shape;56;p14"/>
          <p:cNvSpPr txBox="1"/>
          <p:nvPr/>
        </p:nvSpPr>
        <p:spPr>
          <a:xfrm>
            <a:off x="2080675" y="3290825"/>
            <a:ext cx="14346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</a:rPr>
              <a:t>Name</a:t>
            </a:r>
            <a:endParaRPr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xxx-xxx-xxxx</a:t>
            </a:r>
            <a:endParaRPr sz="12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email@uci.edu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57" name="Google Shape;57;p14"/>
          <p:cNvSpPr txBox="1"/>
          <p:nvPr/>
        </p:nvSpPr>
        <p:spPr>
          <a:xfrm>
            <a:off x="3733588" y="3290825"/>
            <a:ext cx="14346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</a:rPr>
              <a:t>Name</a:t>
            </a:r>
            <a:endParaRPr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xxx-xxx-xxxx</a:t>
            </a:r>
            <a:endParaRPr sz="12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email@uci.edu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26150" y="2150850"/>
            <a:ext cx="8037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 - three main points">
  <p:cSld name="SECTION_HEADER_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6900" y="113080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r="30680"/>
          <a:stretch/>
        </p:blipFill>
        <p:spPr>
          <a:xfrm>
            <a:off x="949550" y="2007700"/>
            <a:ext cx="2152250" cy="175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4"/>
          <p:cNvPicPr preferRelativeResize="0"/>
          <p:nvPr/>
        </p:nvPicPr>
        <p:blipFill rotWithShape="1">
          <a:blip r:embed="rId2">
            <a:alphaModFix/>
          </a:blip>
          <a:srcRect r="30680"/>
          <a:stretch/>
        </p:blipFill>
        <p:spPr>
          <a:xfrm>
            <a:off x="3191075" y="2007700"/>
            <a:ext cx="2152250" cy="175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4"/>
          <p:cNvPicPr preferRelativeResize="0"/>
          <p:nvPr/>
        </p:nvPicPr>
        <p:blipFill rotWithShape="1">
          <a:blip r:embed="rId2">
            <a:alphaModFix/>
          </a:blip>
          <a:srcRect r="30680"/>
          <a:stretch/>
        </p:blipFill>
        <p:spPr>
          <a:xfrm>
            <a:off x="5432600" y="2007700"/>
            <a:ext cx="2152250" cy="175802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>
            <a:spLocks noGrp="1"/>
          </p:cNvSpPr>
          <p:nvPr>
            <p:ph type="subTitle" idx="1"/>
          </p:nvPr>
        </p:nvSpPr>
        <p:spPr>
          <a:xfrm>
            <a:off x="949575" y="3800825"/>
            <a:ext cx="2152200" cy="3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ubTitle" idx="2"/>
          </p:nvPr>
        </p:nvSpPr>
        <p:spPr>
          <a:xfrm>
            <a:off x="3191100" y="3800825"/>
            <a:ext cx="2152200" cy="5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ubTitle" idx="3"/>
          </p:nvPr>
        </p:nvSpPr>
        <p:spPr>
          <a:xfrm>
            <a:off x="5432625" y="3800825"/>
            <a:ext cx="2152200" cy="5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44886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292654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47884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45720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46385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2"/>
          </p:nvPr>
        </p:nvSpPr>
        <p:spPr>
          <a:xfrm>
            <a:off x="4469250" y="1130150"/>
            <a:ext cx="4045200" cy="35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259001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9" name="Google Shape;9;p1"/>
          <p:cNvSpPr txBox="1"/>
          <p:nvPr/>
        </p:nvSpPr>
        <p:spPr>
          <a:xfrm>
            <a:off x="-3750" y="4910325"/>
            <a:ext cx="9156900" cy="2598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10" name="Google Shape;10;p1"/>
          <p:cNvCxnSpPr/>
          <p:nvPr/>
        </p:nvCxnSpPr>
        <p:spPr>
          <a:xfrm>
            <a:off x="-6450" y="4910317"/>
            <a:ext cx="91569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" name="Google Shape;11;p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700" y="4886440"/>
            <a:ext cx="9144003" cy="307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882375" y="164370"/>
            <a:ext cx="1688326" cy="6779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6E8B5ACC-D650-6A4B-931E-14250A462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015" y="274638"/>
            <a:ext cx="6396075" cy="795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E760B8-0DB3-7746-95DE-4472D4CD1720}"/>
              </a:ext>
            </a:extLst>
          </p:cNvPr>
          <p:cNvSpPr/>
          <p:nvPr userDrawn="1"/>
        </p:nvSpPr>
        <p:spPr>
          <a:xfrm>
            <a:off x="8638478" y="4"/>
            <a:ext cx="511972" cy="4910317"/>
          </a:xfrm>
          <a:prstGeom prst="rect">
            <a:avLst/>
          </a:prstGeom>
          <a:solidFill>
            <a:srgbClr val="0CD6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800" dirty="0">
                <a:solidFill>
                  <a:schemeClr val="accent2"/>
                </a:solidFill>
              </a:rPr>
              <a:t>Enterprise Solutions &amp; Systems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64A4"/>
          </a:solidFill>
          <a:latin typeface="+mj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ctrTitle"/>
          </p:nvPr>
        </p:nvSpPr>
        <p:spPr>
          <a:xfrm>
            <a:off x="311700" y="1314925"/>
            <a:ext cx="80778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4800" b="1" dirty="0">
                <a:solidFill>
                  <a:schemeClr val="tx1"/>
                </a:solidFill>
              </a:rPr>
              <a:t>Cloud Strategy and Vision: AWS</a:t>
            </a:r>
            <a:endParaRPr dirty="0"/>
          </a:p>
        </p:txBody>
      </p:sp>
      <p:sp>
        <p:nvSpPr>
          <p:cNvPr id="63" name="Google Shape;63;p15"/>
          <p:cNvSpPr txBox="1">
            <a:spLocks noGrp="1"/>
          </p:cNvSpPr>
          <p:nvPr>
            <p:ph type="subTitle" idx="1"/>
          </p:nvPr>
        </p:nvSpPr>
        <p:spPr>
          <a:xfrm>
            <a:off x="311700" y="3367525"/>
            <a:ext cx="8077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dirty="0">
                <a:solidFill>
                  <a:schemeClr val="tx1"/>
                </a:solidFill>
              </a:rPr>
              <a:t>2019 Oct 07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13"/>
          <p:cNvSpPr txBox="1"/>
          <p:nvPr/>
        </p:nvSpPr>
        <p:spPr>
          <a:xfrm>
            <a:off x="469231" y="309821"/>
            <a:ext cx="6358689" cy="520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AWS 1.0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12430" y="390292"/>
            <a:ext cx="3615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Three-Phased Approach</a:t>
            </a:r>
            <a:endParaRPr lang="en-US" sz="1800" dirty="0">
              <a:solidFill>
                <a:schemeClr val="tx1"/>
              </a:solidFill>
            </a:endParaRP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2543081584"/>
              </p:ext>
            </p:extLst>
          </p:nvPr>
        </p:nvGraphicFramePr>
        <p:xfrm>
          <a:off x="294773" y="1016667"/>
          <a:ext cx="8145379" cy="3655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4908883" y="309821"/>
            <a:ext cx="2003258" cy="1989575"/>
            <a:chOff x="4957011" y="1016668"/>
            <a:chExt cx="2003258" cy="1989575"/>
          </a:xfrm>
        </p:grpSpPr>
        <p:sp>
          <p:nvSpPr>
            <p:cNvPr id="11" name="Explosion 2 10"/>
            <p:cNvSpPr/>
            <p:nvPr/>
          </p:nvSpPr>
          <p:spPr>
            <a:xfrm>
              <a:off x="4957011" y="1016668"/>
              <a:ext cx="2003258" cy="1989575"/>
            </a:xfrm>
            <a:prstGeom prst="irregularSeal2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 rot="19307984">
              <a:off x="5225831" y="1867025"/>
              <a:ext cx="13633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bg1"/>
                  </a:solidFill>
                </a:rPr>
                <a:t>BLOCKED!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5408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13"/>
          <p:cNvSpPr txBox="1"/>
          <p:nvPr/>
        </p:nvSpPr>
        <p:spPr>
          <a:xfrm>
            <a:off x="469231" y="309821"/>
            <a:ext cx="6358689" cy="520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AWS 1.0</a:t>
            </a:r>
            <a:endParaRPr sz="2800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39754" y="918564"/>
            <a:ext cx="2704170" cy="3189515"/>
            <a:chOff x="345688" y="752587"/>
            <a:chExt cx="2030055" cy="4439592"/>
          </a:xfrm>
        </p:grpSpPr>
        <p:sp>
          <p:nvSpPr>
            <p:cNvPr id="2" name="TextBox 1"/>
            <p:cNvSpPr txBox="1"/>
            <p:nvPr/>
          </p:nvSpPr>
          <p:spPr>
            <a:xfrm>
              <a:off x="345688" y="752587"/>
              <a:ext cx="2030055" cy="51408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/>
                <a:t>What We Gained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45688" y="1216943"/>
              <a:ext cx="2030054" cy="397523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285750" lvl="0" indent="-285750">
                <a:lnSpc>
                  <a:spcPct val="114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dirty="0"/>
                <a:t>Consolidated billing and discounts</a:t>
              </a:r>
            </a:p>
            <a:p>
              <a:pPr marL="285750" lvl="0" indent="-285750">
                <a:lnSpc>
                  <a:spcPct val="114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dirty="0"/>
                <a:t>Consistency in security configurations</a:t>
              </a:r>
            </a:p>
            <a:p>
              <a:pPr marL="285750" lvl="0" indent="-285750">
                <a:lnSpc>
                  <a:spcPct val="114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dirty="0"/>
                <a:t>Automated several operations</a:t>
              </a:r>
            </a:p>
            <a:p>
              <a:pPr marL="285750" lvl="0" indent="-285750">
                <a:lnSpc>
                  <a:spcPct val="114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dirty="0"/>
                <a:t>Better visibility into performance and availability</a:t>
              </a:r>
            </a:p>
            <a:p>
              <a:pPr marL="285750" lvl="0" indent="-285750">
                <a:lnSpc>
                  <a:spcPct val="114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dirty="0"/>
                <a:t>Experience migrating small applications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100036" y="914380"/>
            <a:ext cx="2704170" cy="4092485"/>
            <a:chOff x="3267304" y="962335"/>
            <a:chExt cx="3139068" cy="4908332"/>
          </a:xfrm>
        </p:grpSpPr>
        <p:sp>
          <p:nvSpPr>
            <p:cNvPr id="10" name="TextBox 9"/>
            <p:cNvSpPr txBox="1"/>
            <p:nvPr/>
          </p:nvSpPr>
          <p:spPr>
            <a:xfrm>
              <a:off x="3267305" y="962335"/>
              <a:ext cx="3139067" cy="442959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/>
                <a:t>Obstacles Discovered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67304" y="1359559"/>
              <a:ext cx="3139065" cy="4511108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14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dirty="0"/>
                <a:t>Most of the existing applications are NOT cloud-ready, low risk and/or easy to migrate</a:t>
              </a:r>
            </a:p>
            <a:p>
              <a:pPr marL="285750" indent="-285750">
                <a:lnSpc>
                  <a:spcPct val="114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dirty="0"/>
                <a:t>The more complex the application, the larger and more cross-functional the team required to migrate it</a:t>
              </a:r>
            </a:p>
            <a:p>
              <a:pPr marL="285750" indent="-285750">
                <a:lnSpc>
                  <a:spcPct val="114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dirty="0"/>
                <a:t>Using cloud-unfriendly tools compromises agility and scalability and creates inefficiencies</a:t>
              </a:r>
            </a:p>
            <a:p>
              <a:pPr marL="285750" indent="-285750">
                <a:lnSpc>
                  <a:spcPct val="114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dirty="0"/>
                <a:t>Not yet suitable to offer to campus as service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960319" y="914380"/>
            <a:ext cx="2536911" cy="3923849"/>
            <a:chOff x="5949167" y="959449"/>
            <a:chExt cx="2536911" cy="4706077"/>
          </a:xfrm>
        </p:grpSpPr>
        <p:sp>
          <p:nvSpPr>
            <p:cNvPr id="13" name="TextBox 12"/>
            <p:cNvSpPr txBox="1"/>
            <p:nvPr/>
          </p:nvSpPr>
          <p:spPr>
            <a:xfrm>
              <a:off x="5949167" y="959449"/>
              <a:ext cx="2536911" cy="442959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/>
                <a:t>Lessons Learned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949168" y="1356673"/>
              <a:ext cx="2536910" cy="4308853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14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dirty="0"/>
                <a:t>Design for broader and higher requirements</a:t>
              </a:r>
            </a:p>
            <a:p>
              <a:pPr marL="285750" indent="-285750">
                <a:lnSpc>
                  <a:spcPct val="114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dirty="0"/>
                <a:t>Map cloud-native tools to requirements</a:t>
              </a:r>
            </a:p>
            <a:p>
              <a:pPr marL="285750" indent="-285750">
                <a:lnSpc>
                  <a:spcPct val="114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dirty="0"/>
                <a:t>Migrate the dependencies before the applications that rely on them</a:t>
              </a:r>
            </a:p>
            <a:p>
              <a:pPr marL="285750" indent="-285750">
                <a:lnSpc>
                  <a:spcPct val="114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dirty="0"/>
                <a:t>Take the time to refactor or re-architect applications</a:t>
              </a:r>
            </a:p>
            <a:p>
              <a:pPr marL="285750" indent="-285750">
                <a:lnSpc>
                  <a:spcPct val="114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dirty="0"/>
                <a:t>AWS skills need to be broadly developed across the organization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937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13"/>
          <p:cNvSpPr txBox="1"/>
          <p:nvPr/>
        </p:nvSpPr>
        <p:spPr>
          <a:xfrm>
            <a:off x="469231" y="309821"/>
            <a:ext cx="6358689" cy="520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AWS 2.0 – BREAKING THROUGH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3078939651"/>
              </p:ext>
            </p:extLst>
          </p:nvPr>
        </p:nvGraphicFramePr>
        <p:xfrm>
          <a:off x="468751" y="1338009"/>
          <a:ext cx="7664596" cy="3567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68751" y="941690"/>
            <a:ext cx="76645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VISION: TO PUT SECURE, COST-EFFECTIVE, EASY TO USE CLOUD SERVICES IN THE HANDS OF CAMPUS</a:t>
            </a:r>
          </a:p>
        </p:txBody>
      </p:sp>
    </p:spTree>
    <p:extLst>
      <p:ext uri="{BB962C8B-B14F-4D97-AF65-F5344CB8AC3E}">
        <p14:creationId xmlns:p14="http://schemas.microsoft.com/office/powerpoint/2010/main" val="3742290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13"/>
          <p:cNvSpPr txBox="1"/>
          <p:nvPr/>
        </p:nvSpPr>
        <p:spPr>
          <a:xfrm>
            <a:off x="469231" y="309821"/>
            <a:ext cx="6358689" cy="520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AWS 2.0 – UNDER CONSTRUCTION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13515367"/>
              </p:ext>
            </p:extLst>
          </p:nvPr>
        </p:nvGraphicFramePr>
        <p:xfrm>
          <a:off x="469231" y="830178"/>
          <a:ext cx="6358689" cy="3992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3665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13"/>
          <p:cNvSpPr txBox="1"/>
          <p:nvPr/>
        </p:nvSpPr>
        <p:spPr>
          <a:xfrm>
            <a:off x="469231" y="309821"/>
            <a:ext cx="6358689" cy="520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FUTURE STATE: CAMPUS-FACING SERVICES</a:t>
            </a:r>
            <a:endParaRPr 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202601337"/>
              </p:ext>
            </p:extLst>
          </p:nvPr>
        </p:nvGraphicFramePr>
        <p:xfrm>
          <a:off x="526657" y="2706379"/>
          <a:ext cx="2001751" cy="2086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492448480"/>
              </p:ext>
            </p:extLst>
          </p:nvPr>
        </p:nvGraphicFramePr>
        <p:xfrm>
          <a:off x="526657" y="3059756"/>
          <a:ext cx="7384106" cy="1724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526658" y="2213811"/>
            <a:ext cx="1616968" cy="5775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Web Hosting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445199" y="2219827"/>
            <a:ext cx="1616968" cy="5775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Virtual Hosting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446949" y="1335504"/>
            <a:ext cx="1616968" cy="5775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Secure Research Environment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69231" y="2075447"/>
            <a:ext cx="7441532" cy="878306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545179" y="2352174"/>
            <a:ext cx="12272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Self-service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486803" y="1335504"/>
            <a:ext cx="1616968" cy="5775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System Administration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26658" y="1335504"/>
            <a:ext cx="1616968" cy="5775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Content Management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69231" y="1205439"/>
            <a:ext cx="7441532" cy="878306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142120" y="1389800"/>
            <a:ext cx="163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OIT Managed Services</a:t>
            </a:r>
          </a:p>
        </p:txBody>
      </p:sp>
    </p:spTree>
    <p:extLst>
      <p:ext uri="{BB962C8B-B14F-4D97-AF65-F5344CB8AC3E}">
        <p14:creationId xmlns:p14="http://schemas.microsoft.com/office/powerpoint/2010/main" val="3298673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13"/>
          <p:cNvSpPr txBox="1"/>
          <p:nvPr/>
        </p:nvSpPr>
        <p:spPr>
          <a:xfrm>
            <a:off x="469231" y="309821"/>
            <a:ext cx="6358689" cy="520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AWS ROADMAP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250680"/>
              </p:ext>
            </p:extLst>
          </p:nvPr>
        </p:nvGraphicFramePr>
        <p:xfrm>
          <a:off x="469231" y="830179"/>
          <a:ext cx="7993575" cy="3928615"/>
        </p:xfrm>
        <a:graphic>
          <a:graphicData uri="http://schemas.openxmlformats.org/drawingml/2006/table">
            <a:tbl>
              <a:tblPr firstRow="1" bandCol="1">
                <a:tableStyleId>{5FD0F851-EC5A-4D38-B0AD-8093EC10F338}</a:tableStyleId>
              </a:tblPr>
              <a:tblGrid>
                <a:gridCol w="1580115">
                  <a:extLst>
                    <a:ext uri="{9D8B030D-6E8A-4147-A177-3AD203B41FA5}">
                      <a16:colId xmlns:a16="http://schemas.microsoft.com/office/drawing/2014/main" val="3780688646"/>
                    </a:ext>
                  </a:extLst>
                </a:gridCol>
                <a:gridCol w="641346">
                  <a:extLst>
                    <a:ext uri="{9D8B030D-6E8A-4147-A177-3AD203B41FA5}">
                      <a16:colId xmlns:a16="http://schemas.microsoft.com/office/drawing/2014/main" val="1826193672"/>
                    </a:ext>
                  </a:extLst>
                </a:gridCol>
                <a:gridCol w="641346">
                  <a:extLst>
                    <a:ext uri="{9D8B030D-6E8A-4147-A177-3AD203B41FA5}">
                      <a16:colId xmlns:a16="http://schemas.microsoft.com/office/drawing/2014/main" val="3960951104"/>
                    </a:ext>
                  </a:extLst>
                </a:gridCol>
                <a:gridCol w="641346">
                  <a:extLst>
                    <a:ext uri="{9D8B030D-6E8A-4147-A177-3AD203B41FA5}">
                      <a16:colId xmlns:a16="http://schemas.microsoft.com/office/drawing/2014/main" val="3155486241"/>
                    </a:ext>
                  </a:extLst>
                </a:gridCol>
                <a:gridCol w="641346">
                  <a:extLst>
                    <a:ext uri="{9D8B030D-6E8A-4147-A177-3AD203B41FA5}">
                      <a16:colId xmlns:a16="http://schemas.microsoft.com/office/drawing/2014/main" val="4233212473"/>
                    </a:ext>
                  </a:extLst>
                </a:gridCol>
                <a:gridCol w="641346">
                  <a:extLst>
                    <a:ext uri="{9D8B030D-6E8A-4147-A177-3AD203B41FA5}">
                      <a16:colId xmlns:a16="http://schemas.microsoft.com/office/drawing/2014/main" val="1440504276"/>
                    </a:ext>
                  </a:extLst>
                </a:gridCol>
                <a:gridCol w="641346">
                  <a:extLst>
                    <a:ext uri="{9D8B030D-6E8A-4147-A177-3AD203B41FA5}">
                      <a16:colId xmlns:a16="http://schemas.microsoft.com/office/drawing/2014/main" val="4290192212"/>
                    </a:ext>
                  </a:extLst>
                </a:gridCol>
                <a:gridCol w="641346">
                  <a:extLst>
                    <a:ext uri="{9D8B030D-6E8A-4147-A177-3AD203B41FA5}">
                      <a16:colId xmlns:a16="http://schemas.microsoft.com/office/drawing/2014/main" val="958463463"/>
                    </a:ext>
                  </a:extLst>
                </a:gridCol>
                <a:gridCol w="641346">
                  <a:extLst>
                    <a:ext uri="{9D8B030D-6E8A-4147-A177-3AD203B41FA5}">
                      <a16:colId xmlns:a16="http://schemas.microsoft.com/office/drawing/2014/main" val="892337797"/>
                    </a:ext>
                  </a:extLst>
                </a:gridCol>
                <a:gridCol w="641346">
                  <a:extLst>
                    <a:ext uri="{9D8B030D-6E8A-4147-A177-3AD203B41FA5}">
                      <a16:colId xmlns:a16="http://schemas.microsoft.com/office/drawing/2014/main" val="4122817974"/>
                    </a:ext>
                  </a:extLst>
                </a:gridCol>
                <a:gridCol w="641346">
                  <a:extLst>
                    <a:ext uri="{9D8B030D-6E8A-4147-A177-3AD203B41FA5}">
                      <a16:colId xmlns:a16="http://schemas.microsoft.com/office/drawing/2014/main" val="1675484006"/>
                    </a:ext>
                  </a:extLst>
                </a:gridCol>
              </a:tblGrid>
              <a:tr h="333148">
                <a:tc>
                  <a:txBody>
                    <a:bodyPr/>
                    <a:lstStyle/>
                    <a:p>
                      <a:r>
                        <a:rPr lang="en-US" sz="900" dirty="0"/>
                        <a:t>Initiative</a:t>
                      </a:r>
                    </a:p>
                  </a:txBody>
                  <a:tcPr marL="68580" marR="68580" marT="34290" marB="3429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2019</a:t>
                      </a:r>
                    </a:p>
                    <a:p>
                      <a:pPr algn="ctr"/>
                      <a:r>
                        <a:rPr lang="en-US" sz="900" dirty="0"/>
                        <a:t>Q3</a:t>
                      </a:r>
                    </a:p>
                  </a:txBody>
                  <a:tcPr marL="68580" marR="68580" marT="34290" marB="3429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Q4</a:t>
                      </a:r>
                    </a:p>
                  </a:txBody>
                  <a:tcPr marL="68580" marR="68580" marT="34290" marB="3429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2020</a:t>
                      </a:r>
                    </a:p>
                    <a:p>
                      <a:pPr algn="ctr"/>
                      <a:r>
                        <a:rPr lang="en-US" sz="900" dirty="0"/>
                        <a:t>Q1</a:t>
                      </a:r>
                    </a:p>
                  </a:txBody>
                  <a:tcPr marL="68580" marR="68580" marT="34290" marB="3429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Q2</a:t>
                      </a:r>
                    </a:p>
                  </a:txBody>
                  <a:tcPr marL="68580" marR="68580" marT="34290" marB="3429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Q3</a:t>
                      </a:r>
                    </a:p>
                  </a:txBody>
                  <a:tcPr marL="68580" marR="68580" marT="34290" marB="3429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Q4</a:t>
                      </a:r>
                    </a:p>
                  </a:txBody>
                  <a:tcPr marL="68580" marR="68580" marT="34290" marB="3429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2021 Q1</a:t>
                      </a:r>
                    </a:p>
                  </a:txBody>
                  <a:tcPr marL="68580" marR="68580" marT="34290" marB="3429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Q2</a:t>
                      </a:r>
                    </a:p>
                  </a:txBody>
                  <a:tcPr marL="68580" marR="68580" marT="34290" marB="3429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Q3</a:t>
                      </a:r>
                    </a:p>
                  </a:txBody>
                  <a:tcPr marL="68580" marR="68580" marT="34290" marB="3429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Q4</a:t>
                      </a:r>
                    </a:p>
                  </a:txBody>
                  <a:tcPr marL="68580" marR="68580" marT="34290" marB="3429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9816445"/>
                  </a:ext>
                </a:extLst>
              </a:tr>
              <a:tr h="421988">
                <a:tc>
                  <a:txBody>
                    <a:bodyPr/>
                    <a:lstStyle/>
                    <a:p>
                      <a:r>
                        <a:rPr lang="en-US" sz="1200" dirty="0"/>
                        <a:t>Agile, Scalable Security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54294"/>
                  </a:ext>
                </a:extLst>
              </a:tr>
              <a:tr h="13103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dirty="0"/>
                        <a:t>Campus-Facing</a:t>
                      </a:r>
                      <a:r>
                        <a:rPr lang="en-US" sz="1200" baseline="0" dirty="0"/>
                        <a:t> Cloud Services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200" baseline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200" baseline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200" baseline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3488762"/>
                  </a:ext>
                </a:extLst>
              </a:tr>
              <a:tr h="1230896">
                <a:tc>
                  <a:txBody>
                    <a:bodyPr/>
                    <a:lstStyle/>
                    <a:p>
                      <a:r>
                        <a:rPr lang="en-US" sz="1200" dirty="0"/>
                        <a:t>Accelerate Migrations</a:t>
                      </a:r>
                    </a:p>
                    <a:p>
                      <a:endParaRPr lang="en-US" sz="1200" dirty="0"/>
                    </a:p>
                    <a:p>
                      <a:endParaRPr lang="en-US" sz="1200" dirty="0"/>
                    </a:p>
                    <a:p>
                      <a:endParaRPr lang="en-US" sz="12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5286224"/>
                  </a:ext>
                </a:extLst>
              </a:tr>
              <a:tr h="571739">
                <a:tc>
                  <a:txBody>
                    <a:bodyPr/>
                    <a:lstStyle/>
                    <a:p>
                      <a:r>
                        <a:rPr lang="en-US" sz="1200" dirty="0"/>
                        <a:t>Recovery &amp; Resiliency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7135808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035624" y="1234255"/>
            <a:ext cx="1928822" cy="2481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50" dirty="0"/>
              <a:t>Design / build / release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33558" y="3584846"/>
            <a:ext cx="3838056" cy="2551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50" dirty="0"/>
              <a:t>Migrate key dependencies (identity and core services)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52586" y="3877226"/>
            <a:ext cx="3221882" cy="2411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50" dirty="0"/>
              <a:t>Restart administrative application migrations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54588" y="4337240"/>
            <a:ext cx="672694" cy="293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800" dirty="0"/>
              <a:t>DR Test 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019405" y="4338822"/>
            <a:ext cx="672694" cy="2866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800" dirty="0"/>
              <a:t>DR Test 2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700242" y="830178"/>
            <a:ext cx="1" cy="3928616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955736" y="2003605"/>
            <a:ext cx="2529281" cy="2288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50" dirty="0"/>
              <a:t>Web hosting self-service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582641" y="2317710"/>
            <a:ext cx="2576280" cy="2288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50" dirty="0"/>
              <a:t>Virtual hosting self-service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252585" y="2637118"/>
            <a:ext cx="3196311" cy="2288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50" dirty="0"/>
              <a:t>Secure research environment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318438" y="1669369"/>
            <a:ext cx="1934148" cy="2288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dirty="0"/>
              <a:t>Service foundation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040522" y="2999222"/>
            <a:ext cx="6400803" cy="2436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50" dirty="0"/>
              <a:t>Staff training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038792" y="3290497"/>
            <a:ext cx="1903384" cy="2325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dirty="0"/>
              <a:t>Cloud team formation</a:t>
            </a:r>
          </a:p>
        </p:txBody>
      </p:sp>
    </p:spTree>
    <p:extLst>
      <p:ext uri="{BB962C8B-B14F-4D97-AF65-F5344CB8AC3E}">
        <p14:creationId xmlns:p14="http://schemas.microsoft.com/office/powerpoint/2010/main" val="4245961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13"/>
          <p:cNvSpPr txBox="1"/>
          <p:nvPr/>
        </p:nvSpPr>
        <p:spPr>
          <a:xfrm>
            <a:off x="469231" y="309821"/>
            <a:ext cx="6358689" cy="520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Q&amp;A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2" name="Picture 1" descr="Icon Microphone Radio · Free vector graphic on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671" y="728082"/>
            <a:ext cx="2167518" cy="361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784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13"/>
          <p:cNvSpPr txBox="1"/>
          <p:nvPr/>
        </p:nvSpPr>
        <p:spPr>
          <a:xfrm>
            <a:off x="469232" y="309821"/>
            <a:ext cx="4096752" cy="520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AGENDA</a:t>
            </a:r>
            <a:endParaRPr sz="32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9232" y="1117190"/>
            <a:ext cx="80491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What do we mean by “cloud”?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AWS Distributed Approach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AWS 1.0 - Enterprise Baby Steps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AWS 2.0 – Secure Enterprise Cloud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Future State: Campus-facing services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Roadmap</a:t>
            </a:r>
          </a:p>
        </p:txBody>
      </p:sp>
    </p:spTree>
    <p:extLst>
      <p:ext uri="{BB962C8B-B14F-4D97-AF65-F5344CB8AC3E}">
        <p14:creationId xmlns:p14="http://schemas.microsoft.com/office/powerpoint/2010/main" val="1575297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13"/>
          <p:cNvSpPr txBox="1"/>
          <p:nvPr/>
        </p:nvSpPr>
        <p:spPr>
          <a:xfrm>
            <a:off x="469231" y="309821"/>
            <a:ext cx="6358689" cy="520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WHAT DOES “CLOUD” MEAN?</a:t>
            </a:r>
            <a:endParaRPr sz="3200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91963108"/>
              </p:ext>
            </p:extLst>
          </p:nvPr>
        </p:nvGraphicFramePr>
        <p:xfrm>
          <a:off x="469231" y="983529"/>
          <a:ext cx="7946857" cy="3815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4164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13"/>
          <p:cNvSpPr txBox="1"/>
          <p:nvPr/>
        </p:nvSpPr>
        <p:spPr>
          <a:xfrm>
            <a:off x="469231" y="182863"/>
            <a:ext cx="6358689" cy="774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COMPARISON: ON-PREMISE AND AWS</a:t>
            </a:r>
            <a:endParaRPr 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94862668"/>
              </p:ext>
            </p:extLst>
          </p:nvPr>
        </p:nvGraphicFramePr>
        <p:xfrm>
          <a:off x="0" y="957136"/>
          <a:ext cx="4014439" cy="3826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9231" y="608238"/>
            <a:ext cx="3723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ON-PREMISE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662091" y="608238"/>
            <a:ext cx="3991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AWS</a:t>
            </a:r>
            <a:endParaRPr lang="en-US" b="1" dirty="0"/>
          </a:p>
        </p:txBody>
      </p:sp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1337815390"/>
              </p:ext>
            </p:extLst>
          </p:nvPr>
        </p:nvGraphicFramePr>
        <p:xfrm>
          <a:off x="4192859" y="957136"/>
          <a:ext cx="4055326" cy="3826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955528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13"/>
          <p:cNvSpPr txBox="1"/>
          <p:nvPr/>
        </p:nvSpPr>
        <p:spPr>
          <a:xfrm>
            <a:off x="469231" y="309821"/>
            <a:ext cx="6358689" cy="520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AWS DISTRIBUTED APPROACH</a:t>
            </a:r>
            <a:endParaRPr lang="en-US" sz="2800" dirty="0">
              <a:solidFill>
                <a:schemeClr val="tx1"/>
              </a:solidFill>
            </a:endParaRP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748769289"/>
              </p:ext>
            </p:extLst>
          </p:nvPr>
        </p:nvGraphicFramePr>
        <p:xfrm>
          <a:off x="468751" y="1327451"/>
          <a:ext cx="1889438" cy="3346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68751" y="830178"/>
            <a:ext cx="29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OBJECTIVE</a:t>
            </a:r>
          </a:p>
        </p:txBody>
      </p:sp>
    </p:spTree>
    <p:extLst>
      <p:ext uri="{BB962C8B-B14F-4D97-AF65-F5344CB8AC3E}">
        <p14:creationId xmlns:p14="http://schemas.microsoft.com/office/powerpoint/2010/main" val="4288037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614040493"/>
              </p:ext>
            </p:extLst>
          </p:nvPr>
        </p:nvGraphicFramePr>
        <p:xfrm>
          <a:off x="122662" y="0"/>
          <a:ext cx="9021337" cy="4917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hape 113"/>
          <p:cNvSpPr txBox="1"/>
          <p:nvPr/>
        </p:nvSpPr>
        <p:spPr>
          <a:xfrm>
            <a:off x="469231" y="309821"/>
            <a:ext cx="6358689" cy="520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AWS DISTRIBUTED APPROACH</a:t>
            </a:r>
            <a:endParaRPr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084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13"/>
          <p:cNvSpPr txBox="1"/>
          <p:nvPr/>
        </p:nvSpPr>
        <p:spPr>
          <a:xfrm>
            <a:off x="469231" y="309821"/>
            <a:ext cx="6358689" cy="520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AWS DISTRIBUTED APPROACH</a:t>
            </a:r>
            <a:endParaRPr sz="2800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8602" y="1186192"/>
            <a:ext cx="2704170" cy="2790047"/>
            <a:chOff x="345688" y="752587"/>
            <a:chExt cx="2030055" cy="3883559"/>
          </a:xfrm>
        </p:grpSpPr>
        <p:sp>
          <p:nvSpPr>
            <p:cNvPr id="2" name="TextBox 1"/>
            <p:cNvSpPr txBox="1"/>
            <p:nvPr/>
          </p:nvSpPr>
          <p:spPr>
            <a:xfrm>
              <a:off x="345688" y="752587"/>
              <a:ext cx="2030055" cy="51408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/>
                <a:t>What We Gained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45688" y="1216943"/>
              <a:ext cx="2030054" cy="341920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285750" lvl="0" indent="-285750">
                <a:lnSpc>
                  <a:spcPct val="114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dirty="0"/>
                <a:t>Agility - Quick to acquire, build and deliver</a:t>
              </a:r>
            </a:p>
            <a:p>
              <a:pPr marL="285750" lvl="0" indent="-285750">
                <a:lnSpc>
                  <a:spcPct val="114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dirty="0"/>
                <a:t>Knowledge - Basic cloud experience building cloud-native applications</a:t>
              </a:r>
            </a:p>
            <a:p>
              <a:pPr marL="285750" lvl="0" indent="-285750">
                <a:lnSpc>
                  <a:spcPct val="114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dirty="0"/>
                <a:t>Confidence – This may work for the enterprise applications managed by OIT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088884" y="1182008"/>
            <a:ext cx="2704170" cy="3355745"/>
            <a:chOff x="3267304" y="962335"/>
            <a:chExt cx="3139068" cy="4024721"/>
          </a:xfrm>
        </p:grpSpPr>
        <p:sp>
          <p:nvSpPr>
            <p:cNvPr id="10" name="TextBox 9"/>
            <p:cNvSpPr txBox="1"/>
            <p:nvPr/>
          </p:nvSpPr>
          <p:spPr>
            <a:xfrm>
              <a:off x="3267305" y="962335"/>
              <a:ext cx="3139067" cy="442959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/>
                <a:t>Obstacles Discovered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67304" y="1359559"/>
              <a:ext cx="3139065" cy="3627497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14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dirty="0"/>
                <a:t>Billing - Separate invoice for each account, no controls</a:t>
              </a:r>
            </a:p>
            <a:p>
              <a:pPr marL="285750" indent="-285750">
                <a:lnSpc>
                  <a:spcPct val="114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dirty="0"/>
                <a:t>Opacity - No consolidated view of performance and availability</a:t>
              </a:r>
            </a:p>
            <a:p>
              <a:pPr marL="285750" indent="-285750">
                <a:lnSpc>
                  <a:spcPct val="114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dirty="0"/>
                <a:t>Inconsistency – Different tools and practices used by each team</a:t>
              </a:r>
            </a:p>
            <a:p>
              <a:pPr marL="285750" indent="-285750">
                <a:lnSpc>
                  <a:spcPct val="114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dirty="0"/>
                <a:t>Waste – Everyone reinvented the same foundational services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949167" y="1182008"/>
            <a:ext cx="2536911" cy="3110165"/>
            <a:chOff x="5949167" y="959449"/>
            <a:chExt cx="2536911" cy="3730184"/>
          </a:xfrm>
        </p:grpSpPr>
        <p:sp>
          <p:nvSpPr>
            <p:cNvPr id="13" name="TextBox 12"/>
            <p:cNvSpPr txBox="1"/>
            <p:nvPr/>
          </p:nvSpPr>
          <p:spPr>
            <a:xfrm>
              <a:off x="5949167" y="959449"/>
              <a:ext cx="2536911" cy="442959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/>
                <a:t>Lessons Learned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949168" y="1356673"/>
              <a:ext cx="2536910" cy="333296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14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dirty="0"/>
                <a:t>Consolidate and simplify billing</a:t>
              </a:r>
            </a:p>
            <a:p>
              <a:pPr marL="285750" indent="-285750">
                <a:lnSpc>
                  <a:spcPct val="114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dirty="0"/>
                <a:t>Develop common standards, practices and tools</a:t>
              </a:r>
            </a:p>
            <a:p>
              <a:pPr marL="285750" indent="-285750">
                <a:lnSpc>
                  <a:spcPct val="114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dirty="0"/>
                <a:t>Create shared services once and reuse them</a:t>
              </a:r>
            </a:p>
            <a:p>
              <a:pPr marL="285750" indent="-285750">
                <a:lnSpc>
                  <a:spcPct val="114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dirty="0"/>
                <a:t>Key skill missing: architecting the AWS environment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9152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8750" y="1327451"/>
            <a:ext cx="7928518" cy="15718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1559008583"/>
              </p:ext>
            </p:extLst>
          </p:nvPr>
        </p:nvGraphicFramePr>
        <p:xfrm>
          <a:off x="468750" y="1176882"/>
          <a:ext cx="7928518" cy="3467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hape 113"/>
          <p:cNvSpPr txBox="1"/>
          <p:nvPr/>
        </p:nvSpPr>
        <p:spPr>
          <a:xfrm>
            <a:off x="469231" y="309821"/>
            <a:ext cx="6358689" cy="520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AWS 1.0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8750" y="807094"/>
            <a:ext cx="29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595297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13"/>
          <p:cNvSpPr txBox="1"/>
          <p:nvPr/>
        </p:nvSpPr>
        <p:spPr>
          <a:xfrm>
            <a:off x="469231" y="309821"/>
            <a:ext cx="6358689" cy="520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AWS 1.0</a:t>
            </a:r>
            <a:endParaRPr lang="en-US" sz="2800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48632843"/>
              </p:ext>
            </p:extLst>
          </p:nvPr>
        </p:nvGraphicFramePr>
        <p:xfrm>
          <a:off x="294773" y="1016667"/>
          <a:ext cx="8145379" cy="3889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12430" y="385333"/>
            <a:ext cx="3615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Three-Phased Approach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9328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64A1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A0D8"/>
      </a:accent5>
      <a:accent6>
        <a:srgbClr val="EEFF41"/>
      </a:accent6>
      <a:hlink>
        <a:srgbClr val="0097A7"/>
      </a:hlink>
      <a:folHlink>
        <a:srgbClr val="0097A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C4674EFA40CD478993C2CAAB180F74" ma:contentTypeVersion="13" ma:contentTypeDescription="Create a new document." ma:contentTypeScope="" ma:versionID="472d68c38a1fd8ec5c2fd6a99693bdb7">
  <xsd:schema xmlns:xsd="http://www.w3.org/2001/XMLSchema" xmlns:xs="http://www.w3.org/2001/XMLSchema" xmlns:p="http://schemas.microsoft.com/office/2006/metadata/properties" xmlns:ns3="869671bc-5d32-4a6b-bd5f-5b95f925b78a" xmlns:ns4="47cdd91d-f6fc-4bdc-83a7-3bb42144e56a" targetNamespace="http://schemas.microsoft.com/office/2006/metadata/properties" ma:root="true" ma:fieldsID="6016990bedc9e04eddb139834dd23150" ns3:_="" ns4:_="">
    <xsd:import namespace="869671bc-5d32-4a6b-bd5f-5b95f925b78a"/>
    <xsd:import namespace="47cdd91d-f6fc-4bdc-83a7-3bb42144e56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9671bc-5d32-4a6b-bd5f-5b95f925b7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cdd91d-f6fc-4bdc-83a7-3bb42144e56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D4B5685-BB57-4B5E-977E-3CF5140123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9671bc-5d32-4a6b-bd5f-5b95f925b78a"/>
    <ds:schemaRef ds:uri="47cdd91d-f6fc-4bdc-83a7-3bb42144e5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D2E835B-C250-4046-B4F3-E6C81B97212F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7cdd91d-f6fc-4bdc-83a7-3bb42144e56a"/>
    <ds:schemaRef ds:uri="869671bc-5d32-4a6b-bd5f-5b95f925b78a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8C45276-E6E4-4C08-A73F-04191E5A58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1304</TotalTime>
  <Words>921</Words>
  <Application>Microsoft Macintosh PowerPoint</Application>
  <PresentationFormat>On-screen Show (16:9)</PresentationFormat>
  <Paragraphs>198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Arial</vt:lpstr>
      <vt:lpstr>Montserrat SemiBold</vt:lpstr>
      <vt:lpstr>Simple Light</vt:lpstr>
      <vt:lpstr>Cloud Strategy and Vision: AWS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Henry Jenkins</dc:creator>
  <cp:lastModifiedBy>Katie Chappell</cp:lastModifiedBy>
  <cp:revision>352</cp:revision>
  <dcterms:modified xsi:type="dcterms:W3CDTF">2019-10-09T01:36:22Z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0x010100CAC4674EFA40CD478993C2CAAB180F74</vt:lpwstr>
  </property>
</Properties>
</file>